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70" r:id="rId2"/>
  </p:sldMasterIdLst>
  <p:notesMasterIdLst>
    <p:notesMasterId r:id="rId21"/>
  </p:notesMasterIdLst>
  <p:handoutMasterIdLst>
    <p:handoutMasterId r:id="rId22"/>
  </p:handoutMasterIdLst>
  <p:sldIdLst>
    <p:sldId id="361" r:id="rId3"/>
    <p:sldId id="353" r:id="rId4"/>
    <p:sldId id="354" r:id="rId5"/>
    <p:sldId id="355" r:id="rId6"/>
    <p:sldId id="356" r:id="rId7"/>
    <p:sldId id="339" r:id="rId8"/>
    <p:sldId id="310" r:id="rId9"/>
    <p:sldId id="318" r:id="rId10"/>
    <p:sldId id="367" r:id="rId11"/>
    <p:sldId id="311" r:id="rId12"/>
    <p:sldId id="370" r:id="rId13"/>
    <p:sldId id="340" r:id="rId14"/>
    <p:sldId id="371" r:id="rId15"/>
    <p:sldId id="360" r:id="rId16"/>
    <p:sldId id="312" r:id="rId17"/>
    <p:sldId id="372" r:id="rId18"/>
    <p:sldId id="323" r:id="rId19"/>
    <p:sldId id="368" r:id="rId20"/>
  </p:sldIdLst>
  <p:sldSz cx="14630400" cy="8229600"/>
  <p:notesSz cx="6858000" cy="9144000"/>
  <p:defaultTextStyle>
    <a:defPPr>
      <a:defRPr lang="en-US"/>
    </a:defPPr>
    <a:lvl1pPr marL="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88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" userDrawn="1">
          <p15:clr>
            <a:srgbClr val="A4A3A4"/>
          </p15:clr>
        </p15:guide>
        <p15:guide id="2" orient="horz" pos="1296" userDrawn="1">
          <p15:clr>
            <a:srgbClr val="A4A3A4"/>
          </p15:clr>
        </p15:guide>
        <p15:guide id="3" orient="horz" pos="4522" userDrawn="1">
          <p15:clr>
            <a:srgbClr val="A4A3A4"/>
          </p15:clr>
        </p15:guide>
        <p15:guide id="4" orient="horz" pos="4896" userDrawn="1">
          <p15:clr>
            <a:srgbClr val="A4A3A4"/>
          </p15:clr>
        </p15:guide>
        <p15:guide id="5" pos="7488" userDrawn="1">
          <p15:clr>
            <a:srgbClr val="A4A3A4"/>
          </p15:clr>
        </p15:guide>
        <p15:guide id="6" pos="432" userDrawn="1">
          <p15:clr>
            <a:srgbClr val="A4A3A4"/>
          </p15:clr>
        </p15:guide>
        <p15:guide id="7" pos="3024" userDrawn="1">
          <p15:clr>
            <a:srgbClr val="A4A3A4"/>
          </p15:clr>
        </p15:guide>
        <p15:guide id="8" pos="3312" userDrawn="1">
          <p15:clr>
            <a:srgbClr val="A4A3A4"/>
          </p15:clr>
        </p15:guide>
        <p15:guide id="9" pos="4464" userDrawn="1">
          <p15:clr>
            <a:srgbClr val="A4A3A4"/>
          </p15:clr>
        </p15:guide>
        <p15:guide id="10" pos="4608" userDrawn="1">
          <p15:clr>
            <a:srgbClr val="A4A3A4"/>
          </p15:clr>
        </p15:guide>
        <p15:guide id="11" pos="4752" userDrawn="1">
          <p15:clr>
            <a:srgbClr val="A4A3A4"/>
          </p15:clr>
        </p15:guide>
        <p15:guide id="12" pos="5904" userDrawn="1">
          <p15:clr>
            <a:srgbClr val="A4A3A4"/>
          </p15:clr>
        </p15:guide>
        <p15:guide id="13" pos="6192" userDrawn="1">
          <p15:clr>
            <a:srgbClr val="A4A3A4"/>
          </p15:clr>
        </p15:guide>
        <p15:guide id="14" pos="87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  <a:srgbClr val="FFF100"/>
    <a:srgbClr val="58DCFF"/>
    <a:srgbClr val="D9D9D9"/>
    <a:srgbClr val="657B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5BD5076-5073-49C7-9E08-65982F3C9860}">
  <a:tblStyle styleId="{45BD5076-5073-49C7-9E08-65982F3C9860}" styleName="DXC Table">
    <a:wholeTbl>
      <a:tcTxStyle>
        <a:fontRef idx="minor"/>
        <a:srgbClr val="000000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6350">
              <a:solidFill>
                <a:srgbClr val="000000"/>
              </a:solidFill>
            </a:ln>
          </a:top>
          <a:bottom>
            <a:ln w="6350">
              <a:solidFill>
                <a:srgbClr val="000000"/>
              </a:solidFill>
            </a:ln>
          </a:bottom>
          <a:insideH>
            <a:ln w="6350">
              <a:solidFill>
                <a:srgbClr val="000000"/>
              </a:solidFill>
            </a:ln>
          </a:insideH>
          <a:insideV>
            <a:ln>
              <a:noFill/>
            </a:ln>
          </a:insideV>
        </a:tcBdr>
        <a:fill>
          <a:noFill/>
        </a:fill>
      </a:tcStyle>
    </a:wholeTbl>
    <a:lastCol>
      <a:tcTxStyle b="on">
        <a:fontRef idx="major"/>
        <a:srgbClr val="000000"/>
      </a:tcTxStyle>
      <a:tcStyle>
        <a:tcBdr/>
      </a:tcStyle>
    </a:lastCol>
    <a:firstCol>
      <a:tcTxStyle b="on">
        <a:fontRef idx="major"/>
        <a:srgbClr val="000000"/>
      </a:tcTxStyle>
      <a:tcStyle>
        <a:tcBdr/>
      </a:tcStyle>
    </a:firstCol>
    <a:lastRow>
      <a:tcTxStyle b="on">
        <a:fontRef idx="major"/>
        <a:srgbClr val="000000"/>
      </a:tcTxStyle>
      <a:tcStyle>
        <a:tcBdr>
          <a:top>
            <a:ln w="19050">
              <a:solidFill>
                <a:srgbClr val="000000"/>
              </a:solidFill>
            </a:ln>
          </a:top>
          <a:bottom>
            <a:ln>
              <a:noFill/>
            </a:ln>
          </a:bottom>
        </a:tcBdr>
        <a:fill>
          <a:noFill/>
        </a:fill>
      </a:tcStyle>
    </a:lastRow>
    <a:firstRow>
      <a:tcTxStyle b="on">
        <a:fontRef idx="major"/>
        <a:srgbClr val="000000"/>
      </a:tcTxStyle>
      <a:tcStyle>
        <a:tcBdr>
          <a:top>
            <a:ln>
              <a:noFill/>
            </a:ln>
          </a:top>
          <a:bottom>
            <a:ln w="19050">
              <a:solidFill>
                <a:srgbClr val="000000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07" autoAdjust="0"/>
    <p:restoredTop sz="83897" autoAdjust="0"/>
  </p:normalViewPr>
  <p:slideViewPr>
    <p:cSldViewPr snapToObjects="1" showGuides="1">
      <p:cViewPr varScale="1">
        <p:scale>
          <a:sx n="76" d="100"/>
          <a:sy n="76" d="100"/>
        </p:scale>
        <p:origin x="163" y="10"/>
      </p:cViewPr>
      <p:guideLst>
        <p:guide orient="horz" pos="403"/>
        <p:guide orient="horz" pos="1296"/>
        <p:guide orient="horz" pos="4522"/>
        <p:guide orient="horz" pos="4896"/>
        <p:guide pos="7488"/>
        <p:guide pos="432"/>
        <p:guide pos="3024"/>
        <p:guide pos="3312"/>
        <p:guide pos="4464"/>
        <p:guide pos="4608"/>
        <p:guide pos="4752"/>
        <p:guide pos="5904"/>
        <p:guide pos="6192"/>
        <p:guide pos="87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 showGuides="1">
      <p:cViewPr varScale="1">
        <p:scale>
          <a:sx n="107" d="100"/>
          <a:sy n="107" d="100"/>
        </p:scale>
        <p:origin x="-5200" y="-10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Stevens" userId="73fe415a-d21a-4898-bfab-0e75d37181d7" providerId="ADAL" clId="{A55558DF-111D-4D77-9A1C-537E622CF8A6}"/>
    <pc:docChg chg="undo custSel addSld delSld modSld">
      <pc:chgData name="David Stevens" userId="73fe415a-d21a-4898-bfab-0e75d37181d7" providerId="ADAL" clId="{A55558DF-111D-4D77-9A1C-537E622CF8A6}" dt="2019-01-16T16:48:44.092" v="491" actId="478"/>
      <pc:docMkLst>
        <pc:docMk/>
      </pc:docMkLst>
      <pc:sldChg chg="addSp delSp modSp modAnim">
        <pc:chgData name="David Stevens" userId="73fe415a-d21a-4898-bfab-0e75d37181d7" providerId="ADAL" clId="{A55558DF-111D-4D77-9A1C-537E622CF8A6}" dt="2019-01-16T16:48:36.613" v="484" actId="478"/>
        <pc:sldMkLst>
          <pc:docMk/>
          <pc:sldMk cId="2041146489" sldId="353"/>
        </pc:sldMkLst>
        <pc:spChg chg="add del mod">
          <ac:chgData name="David Stevens" userId="73fe415a-d21a-4898-bfab-0e75d37181d7" providerId="ADAL" clId="{A55558DF-111D-4D77-9A1C-537E622CF8A6}" dt="2019-01-16T16:48:36.613" v="484" actId="478"/>
          <ac:spMkLst>
            <pc:docMk/>
            <pc:sldMk cId="2041146489" sldId="353"/>
            <ac:spMk id="3" creationId="{89C994A4-F881-4E3C-B2BD-6194A9FD11E0}"/>
          </ac:spMkLst>
        </pc:spChg>
        <pc:spChg chg="add del mod">
          <ac:chgData name="David Stevens" userId="73fe415a-d21a-4898-bfab-0e75d37181d7" providerId="ADAL" clId="{A55558DF-111D-4D77-9A1C-537E622CF8A6}" dt="2019-01-16T16:48:33.780" v="482" actId="478"/>
          <ac:spMkLst>
            <pc:docMk/>
            <pc:sldMk cId="2041146489" sldId="353"/>
            <ac:spMk id="4" creationId="{5FF6E611-7BF6-40F3-B125-1468314FB3EA}"/>
          </ac:spMkLst>
        </pc:spChg>
        <pc:spChg chg="add del mod">
          <ac:chgData name="David Stevens" userId="73fe415a-d21a-4898-bfab-0e75d37181d7" providerId="ADAL" clId="{A55558DF-111D-4D77-9A1C-537E622CF8A6}" dt="2019-01-16T16:48:35.931" v="483" actId="478"/>
          <ac:spMkLst>
            <pc:docMk/>
            <pc:sldMk cId="2041146489" sldId="353"/>
            <ac:spMk id="5" creationId="{4B6519BD-5A39-4F9A-8CF5-AC7118F95C03}"/>
          </ac:spMkLst>
        </pc:spChg>
        <pc:spChg chg="mod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3" creationId="{00000000-0000-0000-0000-000000000000}"/>
          </ac:spMkLst>
        </pc:spChg>
        <pc:spChg chg="mod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4" creationId="{00000000-0000-0000-0000-000000000000}"/>
          </ac:spMkLst>
        </pc:spChg>
        <pc:spChg chg="mod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5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6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7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18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6T16:31:43.424" v="337" actId="20577"/>
          <ac:spMkLst>
            <pc:docMk/>
            <pc:sldMk cId="2041146489" sldId="353"/>
            <ac:spMk id="40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41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42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43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48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50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06.767" v="319" actId="165"/>
          <ac:spMkLst>
            <pc:docMk/>
            <pc:sldMk cId="2041146489" sldId="353"/>
            <ac:spMk id="51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53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0.876" v="320" actId="165"/>
          <ac:spMkLst>
            <pc:docMk/>
            <pc:sldMk cId="2041146489" sldId="353"/>
            <ac:spMk id="54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55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57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5:58.895" v="317" actId="165"/>
          <ac:spMkLst>
            <pc:docMk/>
            <pc:sldMk cId="2041146489" sldId="353"/>
            <ac:spMk id="58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62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67" creationId="{00000000-0000-0000-0000-000000000000}"/>
          </ac:spMkLst>
        </pc:spChg>
        <pc:spChg chg="mod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68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69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70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71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72" creationId="{00000000-0000-0000-0000-000000000000}"/>
          </ac:spMkLst>
        </pc:spChg>
        <pc:spChg chg="mod topLvl">
          <ac:chgData name="David Stevens" userId="73fe415a-d21a-4898-bfab-0e75d37181d7" providerId="ADAL" clId="{A55558DF-111D-4D77-9A1C-537E622CF8A6}" dt="2019-01-11T14:16:15.141" v="321" actId="164"/>
          <ac:spMkLst>
            <pc:docMk/>
            <pc:sldMk cId="2041146489" sldId="353"/>
            <ac:spMk id="74" creationId="{00000000-0000-0000-0000-000000000000}"/>
          </ac:spMkLst>
        </pc:spChg>
        <pc:grpChg chg="add mod">
          <ac:chgData name="David Stevens" userId="73fe415a-d21a-4898-bfab-0e75d37181d7" providerId="ADAL" clId="{A55558DF-111D-4D77-9A1C-537E622CF8A6}" dt="2019-01-11T14:16:15.141" v="321" actId="164"/>
          <ac:grpSpMkLst>
            <pc:docMk/>
            <pc:sldMk cId="2041146489" sldId="353"/>
            <ac:grpSpMk id="2" creationId="{C130837F-3C51-473F-838D-F0E873A6A676}"/>
          </ac:grpSpMkLst>
        </pc:grpChg>
        <pc:grpChg chg="del">
          <ac:chgData name="David Stevens" userId="73fe415a-d21a-4898-bfab-0e75d37181d7" providerId="ADAL" clId="{A55558DF-111D-4D77-9A1C-537E622CF8A6}" dt="2019-01-11T14:15:58.895" v="317" actId="165"/>
          <ac:grpSpMkLst>
            <pc:docMk/>
            <pc:sldMk cId="2041146489" sldId="353"/>
            <ac:grpSpMk id="3" creationId="{3A1C4C40-E52F-477D-87FC-76CA621FA760}"/>
          </ac:grpSpMkLst>
        </pc:grpChg>
        <pc:grpChg chg="del mod topLvl">
          <ac:chgData name="David Stevens" userId="73fe415a-d21a-4898-bfab-0e75d37181d7" providerId="ADAL" clId="{A55558DF-111D-4D77-9A1C-537E622CF8A6}" dt="2019-01-11T14:16:06.767" v="319" actId="165"/>
          <ac:grpSpMkLst>
            <pc:docMk/>
            <pc:sldMk cId="2041146489" sldId="353"/>
            <ac:grpSpMk id="11" creationId="{C00D043C-33DC-4A3E-AB75-1177A2BB86DA}"/>
          </ac:grpSpMkLst>
        </pc:grpChg>
        <pc:grpChg chg="del">
          <ac:chgData name="David Stevens" userId="73fe415a-d21a-4898-bfab-0e75d37181d7" providerId="ADAL" clId="{A55558DF-111D-4D77-9A1C-537E622CF8A6}" dt="2019-01-11T14:16:03.164" v="318" actId="165"/>
          <ac:grpSpMkLst>
            <pc:docMk/>
            <pc:sldMk cId="2041146489" sldId="353"/>
            <ac:grpSpMk id="12" creationId="{552B7451-9EF0-41E8-A63A-DD75C5C7CE93}"/>
          </ac:grpSpMkLst>
        </pc:grpChg>
        <pc:grpChg chg="del">
          <ac:chgData name="David Stevens" userId="73fe415a-d21a-4898-bfab-0e75d37181d7" providerId="ADAL" clId="{A55558DF-111D-4D77-9A1C-537E622CF8A6}" dt="2019-01-11T14:16:10.876" v="320" actId="165"/>
          <ac:grpSpMkLst>
            <pc:docMk/>
            <pc:sldMk cId="2041146489" sldId="353"/>
            <ac:grpSpMk id="19" creationId="{4B4A7DAA-F4DD-4FE8-9A63-5952ACC54A04}"/>
          </ac:grpSpMkLst>
        </pc:grpChg>
        <pc:grpChg chg="del">
          <ac:chgData name="David Stevens" userId="73fe415a-d21a-4898-bfab-0e75d37181d7" providerId="ADAL" clId="{A55558DF-111D-4D77-9A1C-537E622CF8A6}" dt="2019-01-11T14:15:58.895" v="317" actId="165"/>
          <ac:grpSpMkLst>
            <pc:docMk/>
            <pc:sldMk cId="2041146489" sldId="353"/>
            <ac:grpSpMk id="22" creationId="{BE8EBD0B-5F5A-407E-BBBA-9B38D55E6A64}"/>
          </ac:grpSpMkLst>
        </pc:grpChg>
        <pc:grpChg chg="del">
          <ac:chgData name="David Stevens" userId="73fe415a-d21a-4898-bfab-0e75d37181d7" providerId="ADAL" clId="{A55558DF-111D-4D77-9A1C-537E622CF8A6}" dt="2019-01-11T14:15:58.895" v="317" actId="165"/>
          <ac:grpSpMkLst>
            <pc:docMk/>
            <pc:sldMk cId="2041146489" sldId="353"/>
            <ac:grpSpMk id="24" creationId="{C4C3E76E-BA13-4F4C-AF1B-53141CC966D4}"/>
          </ac:grpSpMkLst>
        </pc:grpChg>
        <pc:grpChg chg="del mod topLvl">
          <ac:chgData name="David Stevens" userId="73fe415a-d21a-4898-bfab-0e75d37181d7" providerId="ADAL" clId="{A55558DF-111D-4D77-9A1C-537E622CF8A6}" dt="2019-01-11T14:16:10.876" v="320" actId="165"/>
          <ac:grpSpMkLst>
            <pc:docMk/>
            <pc:sldMk cId="2041146489" sldId="353"/>
            <ac:grpSpMk id="35" creationId="{00000000-0000-0000-0000-000000000000}"/>
          </ac:grpSpMkLst>
        </pc:grpChg>
        <pc:grpChg chg="del mod topLvl">
          <ac:chgData name="David Stevens" userId="73fe415a-d21a-4898-bfab-0e75d37181d7" providerId="ADAL" clId="{A55558DF-111D-4D77-9A1C-537E622CF8A6}" dt="2019-01-11T14:16:03.164" v="318" actId="165"/>
          <ac:grpSpMkLst>
            <pc:docMk/>
            <pc:sldMk cId="2041146489" sldId="353"/>
            <ac:grpSpMk id="84" creationId="{00000000-0000-0000-0000-000000000000}"/>
          </ac:grpSpMkLst>
        </pc:grpChg>
        <pc:picChg chg="mod topLvl">
          <ac:chgData name="David Stevens" userId="73fe415a-d21a-4898-bfab-0e75d37181d7" providerId="ADAL" clId="{A55558DF-111D-4D77-9A1C-537E622CF8A6}" dt="2019-01-11T14:16:10.876" v="320" actId="165"/>
          <ac:picMkLst>
            <pc:docMk/>
            <pc:sldMk cId="2041146489" sldId="353"/>
            <ac:picMk id="45" creationId="{00000000-0000-0000-0000-000000000000}"/>
          </ac:picMkLst>
        </pc:picChg>
        <pc:picChg chg="mod topLvl">
          <ac:chgData name="David Stevens" userId="73fe415a-d21a-4898-bfab-0e75d37181d7" providerId="ADAL" clId="{A55558DF-111D-4D77-9A1C-537E622CF8A6}" dt="2019-01-11T14:16:06.767" v="319" actId="165"/>
          <ac:picMkLst>
            <pc:docMk/>
            <pc:sldMk cId="2041146489" sldId="353"/>
            <ac:picMk id="47" creationId="{00000000-0000-0000-0000-000000000000}"/>
          </ac:picMkLst>
        </pc:picChg>
        <pc:picChg chg="mod topLvl">
          <ac:chgData name="David Stevens" userId="73fe415a-d21a-4898-bfab-0e75d37181d7" providerId="ADAL" clId="{A55558DF-111D-4D77-9A1C-537E622CF8A6}" dt="2019-01-11T14:15:58.895" v="317" actId="165"/>
          <ac:picMkLst>
            <pc:docMk/>
            <pc:sldMk cId="2041146489" sldId="353"/>
            <ac:picMk id="81" creationId="{00000000-0000-0000-0000-000000000000}"/>
          </ac:picMkLst>
        </pc:picChg>
        <pc:cxnChg chg="mod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20" creationId="{00000000-0000-0000-0000-000000000000}"/>
          </ac:cxnSpMkLst>
        </pc:cxnChg>
        <pc:cxnChg chg="mod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21" creationId="{00000000-0000-0000-0000-000000000000}"/>
          </ac:cxnSpMkLst>
        </pc:cxnChg>
        <pc:cxnChg chg="mod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31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37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44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46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49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52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59" creationId="{8F3F1FF9-51BD-4687-948B-37A052488483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63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65" creationId="{00000000-0000-0000-0000-000000000000}"/>
          </ac:cxnSpMkLst>
        </pc:cxnChg>
        <pc:cxnChg chg="mod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66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73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75" creationId="{7CD6BEFE-CF8E-4A20-A878-B450AB07E66F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76" creationId="{00000000-0000-0000-0000-000000000000}"/>
          </ac:cxnSpMkLst>
        </pc:cxnChg>
        <pc:cxnChg chg="mod topLvl">
          <ac:chgData name="David Stevens" userId="73fe415a-d21a-4898-bfab-0e75d37181d7" providerId="ADAL" clId="{A55558DF-111D-4D77-9A1C-537E622CF8A6}" dt="2019-01-11T14:16:15.141" v="321" actId="164"/>
          <ac:cxnSpMkLst>
            <pc:docMk/>
            <pc:sldMk cId="2041146489" sldId="353"/>
            <ac:cxnSpMk id="77" creationId="{BC5ED887-0032-4C90-8916-09629436D325}"/>
          </ac:cxnSpMkLst>
        </pc:cxnChg>
      </pc:sldChg>
      <pc:sldChg chg="addSp delSp modSp">
        <pc:chgData name="David Stevens" userId="73fe415a-d21a-4898-bfab-0e75d37181d7" providerId="ADAL" clId="{A55558DF-111D-4D77-9A1C-537E622CF8A6}" dt="2019-01-16T16:48:44.092" v="491" actId="478"/>
        <pc:sldMkLst>
          <pc:docMk/>
          <pc:sldMk cId="3318126158" sldId="354"/>
        </pc:sldMkLst>
        <pc:spChg chg="add del mod">
          <ac:chgData name="David Stevens" userId="73fe415a-d21a-4898-bfab-0e75d37181d7" providerId="ADAL" clId="{A55558DF-111D-4D77-9A1C-537E622CF8A6}" dt="2019-01-16T16:48:44.092" v="491" actId="478"/>
          <ac:spMkLst>
            <pc:docMk/>
            <pc:sldMk cId="3318126158" sldId="354"/>
            <ac:spMk id="4" creationId="{B7C54E24-9012-48C7-8DF5-1376F4BED66A}"/>
          </ac:spMkLst>
        </pc:spChg>
        <pc:spChg chg="mod">
          <ac:chgData name="David Stevens" userId="73fe415a-d21a-4898-bfab-0e75d37181d7" providerId="ADAL" clId="{A55558DF-111D-4D77-9A1C-537E622CF8A6}" dt="2019-01-16T16:48:40.836" v="490" actId="20577"/>
          <ac:spMkLst>
            <pc:docMk/>
            <pc:sldMk cId="3318126158" sldId="354"/>
            <ac:spMk id="40" creationId="{00000000-0000-0000-0000-000000000000}"/>
          </ac:spMkLst>
        </pc:spChg>
        <pc:spChg chg="add del mod">
          <ac:chgData name="David Stevens" userId="73fe415a-d21a-4898-bfab-0e75d37181d7" providerId="ADAL" clId="{A55558DF-111D-4D77-9A1C-537E622CF8A6}" dt="2019-01-16T16:48:44.092" v="491" actId="478"/>
          <ac:spMkLst>
            <pc:docMk/>
            <pc:sldMk cId="3318126158" sldId="354"/>
            <ac:spMk id="56" creationId="{B0007525-9ED6-494A-BB32-7D151D2951D6}"/>
          </ac:spMkLst>
        </pc:spChg>
        <pc:spChg chg="add del mod">
          <ac:chgData name="David Stevens" userId="73fe415a-d21a-4898-bfab-0e75d37181d7" providerId="ADAL" clId="{A55558DF-111D-4D77-9A1C-537E622CF8A6}" dt="2019-01-16T16:48:44.092" v="491" actId="478"/>
          <ac:spMkLst>
            <pc:docMk/>
            <pc:sldMk cId="3318126158" sldId="354"/>
            <ac:spMk id="59" creationId="{8B24DEA7-9DA3-44C0-A6E0-52498310164C}"/>
          </ac:spMkLst>
        </pc:spChg>
      </pc:sldChg>
      <pc:sldChg chg="addSp delSp modSp">
        <pc:chgData name="David Stevens" userId="73fe415a-d21a-4898-bfab-0e75d37181d7" providerId="ADAL" clId="{A55558DF-111D-4D77-9A1C-537E622CF8A6}" dt="2019-01-11T14:19:52.945" v="324" actId="1076"/>
        <pc:sldMkLst>
          <pc:docMk/>
          <pc:sldMk cId="1612952753" sldId="355"/>
        </pc:sldMkLst>
        <pc:spChg chg="add del">
          <ac:chgData name="David Stevens" userId="73fe415a-d21a-4898-bfab-0e75d37181d7" providerId="ADAL" clId="{A55558DF-111D-4D77-9A1C-537E622CF8A6}" dt="2019-01-11T14:12:45.871" v="316" actId="478"/>
          <ac:spMkLst>
            <pc:docMk/>
            <pc:sldMk cId="1612952753" sldId="355"/>
            <ac:spMk id="133" creationId="{78F3665B-FA4C-4A76-91AD-68CD879A9573}"/>
          </ac:spMkLst>
        </pc:s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6" creationId="{75775934-F650-4C52-AA5C-F013EB4A54BA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89" creationId="{974916CF-7E51-4CAF-8EF5-8BB8C4D1E03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32" creationId="{26AF8797-4D76-4D6D-96DB-1FFC8359D8EB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75" creationId="{4A9FF89F-54AC-49CD-9DA3-B515D76B8145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218" creationId="{E44BBA85-F7A4-4E19-96B5-DEB0F16479F9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261" creationId="{3E95C4B6-7DAF-49FD-97EF-2F9CD6EFA5D1}"/>
          </ac:grpSpMkLst>
        </pc:grpChg>
        <pc:grpChg chg="mod topLvl">
          <ac:chgData name="David Stevens" userId="73fe415a-d21a-4898-bfab-0e75d37181d7" providerId="ADAL" clId="{A55558DF-111D-4D77-9A1C-537E622CF8A6}" dt="2019-01-11T14:19:52.945" v="324" actId="1076"/>
          <ac:grpSpMkLst>
            <pc:docMk/>
            <pc:sldMk cId="1612952753" sldId="355"/>
            <ac:grpSpMk id="304" creationId="{F01C86DD-47AD-4E6E-94E4-2EA98A6C778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347" creationId="{AB3E5A61-3199-4699-B155-5ED02BF89724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390" creationId="{7F89033C-0757-4E79-8830-5077444D43F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33" creationId="{ECD0524B-0DE4-445B-8399-8C082500F81A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476" creationId="{FBF1B06C-D937-4B2C-B593-9529F5B6C5F2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3" creationId="{ECFEA3D4-55DA-41E3-82E4-0E1B429C966B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5" creationId="{F9848C83-CCEE-46B7-8C55-BDDCBEB39E2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6" creationId="{5B3F325B-D188-40CA-BD22-FEE074546883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8" creationId="{DE4F85B5-8D7E-4AE3-8131-6D9F0173065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29" creationId="{A0BC5850-0B4E-49A2-8A6E-0BD9884B2F60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30" creationId="{D4CE2A97-30E9-48A1-B12C-ECE6383FB89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531" creationId="{67F429F5-9265-4695-B6F8-75A3BA2831EE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994" creationId="{C750DB56-4FD9-4852-98E2-910793138BBF}"/>
          </ac:grpSpMkLst>
        </pc:grpChg>
        <pc:grpChg chg="mod topLv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037" creationId="{A4F97684-E800-4621-8ECB-79513BC37FBE}"/>
          </ac:grpSpMkLst>
        </pc:grpChg>
        <pc:grpChg chg="del">
          <ac:chgData name="David Stevens" userId="73fe415a-d21a-4898-bfab-0e75d37181d7" providerId="ADAL" clId="{A55558DF-111D-4D77-9A1C-537E622CF8A6}" dt="2019-01-11T14:19:49.080" v="322" actId="165"/>
          <ac:grpSpMkLst>
            <pc:docMk/>
            <pc:sldMk cId="1612952753" sldId="355"/>
            <ac:grpSpMk id="1080" creationId="{0FD7294E-B20C-48B8-99C2-D32C4CD7EB99}"/>
          </ac:grpSpMkLst>
        </pc:grpChg>
      </pc:sldChg>
      <pc:sldChg chg="addSp modSp">
        <pc:chgData name="David Stevens" userId="73fe415a-d21a-4898-bfab-0e75d37181d7" providerId="ADAL" clId="{A55558DF-111D-4D77-9A1C-537E622CF8A6}" dt="2019-01-02T07:39:15.337" v="314"/>
        <pc:sldMkLst>
          <pc:docMk/>
          <pc:sldMk cId="2452756145" sldId="361"/>
        </pc:sldMkLst>
        <pc:spChg chg="mod">
          <ac:chgData name="David Stevens" userId="73fe415a-d21a-4898-bfab-0e75d37181d7" providerId="ADAL" clId="{A55558DF-111D-4D77-9A1C-537E622CF8A6}" dt="2018-09-05T06:52:37.035" v="301" actId="404"/>
          <ac:spMkLst>
            <pc:docMk/>
            <pc:sldMk cId="2452756145" sldId="361"/>
            <ac:spMk id="3" creationId="{00000000-0000-0000-0000-000000000000}"/>
          </ac:spMkLst>
        </pc:spChg>
        <pc:grpChg chg="add">
          <ac:chgData name="David Stevens" userId="73fe415a-d21a-4898-bfab-0e75d37181d7" providerId="ADAL" clId="{A55558DF-111D-4D77-9A1C-537E622CF8A6}" dt="2019-01-02T07:39:15.337" v="314"/>
          <ac:grpSpMkLst>
            <pc:docMk/>
            <pc:sldMk cId="2452756145" sldId="361"/>
            <ac:grpSpMk id="9" creationId="{1A4C4365-A03D-4DE7-B62D-6058EC35DBD2}"/>
          </ac:grpSpMkLst>
        </pc:grpChg>
      </pc:sldChg>
    </pc:docChg>
  </pc:docChgLst>
  <pc:docChgLst>
    <pc:chgData name="Stevens, David" userId="ac0626e3-72c9-46ef-be9c-68c7f11863b4" providerId="ADAL" clId="{5AA691EA-3469-43F6-9A74-4A3D7CA75735}"/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EA277-358B-E94E-961E-33D0503F6849}" type="datetimeFigureOut">
              <a:rPr lang="en-US" smtClean="0">
                <a:latin typeface="Arial"/>
                <a:cs typeface="Arial"/>
              </a:rPr>
              <a:t>1/29/2019</a:t>
            </a:fld>
            <a:endParaRPr lang="en-US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Arial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C7428-30A9-FD43-A0D8-DB91B17088EC}" type="slidenum">
              <a:rPr lang="en-US" smtClean="0">
                <a:latin typeface="Arial"/>
                <a:cs typeface="Arial"/>
              </a:rPr>
              <a:t>‹#›</a:t>
            </a:fld>
            <a:endParaRPr lang="en-US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476491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3B26A0F-F4D6-9B4F-A87B-D8948CDE3BB4}" type="datetimeFigureOut">
              <a:rPr lang="en-US" smtClean="0"/>
              <a:pPr/>
              <a:t>1/29/2019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4343400"/>
            <a:ext cx="6096000" cy="411480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7DE2E8FF-3D0C-9D4D-B4D1-3089215958A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49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Arial"/>
      </a:defRPr>
    </a:lvl1pPr>
    <a:lvl2pPr marL="73152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2pPr>
    <a:lvl3pPr marL="146304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3pPr>
    <a:lvl4pPr marL="219456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4pPr>
    <a:lvl5pPr marL="2926080" algn="l" defTabSz="731520" rtl="0" eaLnBrk="1" latinLnBrk="0" hangingPunct="1">
      <a:defRPr sz="1920" kern="1200">
        <a:solidFill>
          <a:schemeClr val="tx1"/>
        </a:solidFill>
        <a:latin typeface="Arial"/>
        <a:ea typeface="+mn-ea"/>
        <a:cs typeface="+mn-cs"/>
      </a:defRPr>
    </a:lvl5pPr>
    <a:lvl6pPr marL="365760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192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Slide steps through</a:t>
            </a:r>
          </a:p>
          <a:p>
            <a:endParaRPr lang="en-GB" dirty="0"/>
          </a:p>
          <a:p>
            <a:r>
              <a:rPr lang="en-GB" dirty="0"/>
              <a:t>1. First we need to understand the business drivers and industry direction </a:t>
            </a:r>
          </a:p>
          <a:p>
            <a:endParaRPr lang="en-GB" dirty="0"/>
          </a:p>
          <a:p>
            <a:r>
              <a:rPr lang="en-GB" dirty="0"/>
              <a:t>2. Through roadmap’s such as the “DXC innovation agenda” and other client discussions we take these and shape against the client’s key strategic programs</a:t>
            </a:r>
          </a:p>
          <a:p>
            <a:endParaRPr lang="en-GB" dirty="0"/>
          </a:p>
          <a:p>
            <a:r>
              <a:rPr lang="en-GB" dirty="0"/>
              <a:t>3. The agendas call out opportunities for DXC to build solutions for (offerings plus, partners)</a:t>
            </a:r>
          </a:p>
          <a:p>
            <a:endParaRPr lang="en-GB" dirty="0"/>
          </a:p>
          <a:p>
            <a:r>
              <a:rPr lang="en-GB" dirty="0"/>
              <a:t>4. Solutions are captured and help support the next person following this common path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70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This approach is common for all our account leadership teams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5403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73152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And is repeated EVERYWHERE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94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Digital Explorer helps connect all these key steps together.</a:t>
            </a:r>
          </a:p>
          <a:p>
            <a:endParaRPr lang="en-GB" dirty="0"/>
          </a:p>
          <a:p>
            <a:r>
              <a:rPr lang="en-GB" dirty="0"/>
              <a:t>We can all learn and share industry knowledge</a:t>
            </a:r>
          </a:p>
          <a:p>
            <a:endParaRPr lang="en-GB" dirty="0"/>
          </a:p>
          <a:p>
            <a:r>
              <a:rPr lang="en-GB" dirty="0"/>
              <a:t>We can all understand true client demand and direction</a:t>
            </a:r>
          </a:p>
          <a:p>
            <a:endParaRPr lang="en-GB" dirty="0"/>
          </a:p>
          <a:p>
            <a:r>
              <a:rPr lang="en-GB" dirty="0"/>
              <a:t>We can work as a single organisation to address the unmet demands</a:t>
            </a:r>
          </a:p>
          <a:p>
            <a:endParaRPr lang="en-GB" dirty="0"/>
          </a:p>
          <a:p>
            <a:r>
              <a:rPr lang="en-GB" dirty="0"/>
              <a:t>Our Build teams can gain insights into future demand – prep our offerings, people and processes to meet the new demands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57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E2E8FF-3D0C-9D4D-B4D1-3089215958A5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827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Freeform 5"/>
          <p:cNvSpPr>
            <a:spLocks noChangeAspect="1"/>
          </p:cNvSpPr>
          <p:nvPr userDrawn="1"/>
        </p:nvSpPr>
        <p:spPr bwMode="hidden">
          <a:xfrm>
            <a:off x="1" y="0"/>
            <a:ext cx="11986923" cy="8229600"/>
          </a:xfrm>
          <a:custGeom>
            <a:avLst/>
            <a:gdLst>
              <a:gd name="T0" fmla="*/ 7871 w 7871"/>
              <a:gd name="T1" fmla="*/ 2698 h 5404"/>
              <a:gd name="T2" fmla="*/ 7871 w 7871"/>
              <a:gd name="T3" fmla="*/ 2698 h 5404"/>
              <a:gd name="T4" fmla="*/ 5172 w 7871"/>
              <a:gd name="T5" fmla="*/ 0 h 5404"/>
              <a:gd name="T6" fmla="*/ 0 w 7871"/>
              <a:gd name="T7" fmla="*/ 0 h 5404"/>
              <a:gd name="T8" fmla="*/ 0 w 7871"/>
              <a:gd name="T9" fmla="*/ 5404 h 5404"/>
              <a:gd name="T10" fmla="*/ 5172 w 7871"/>
              <a:gd name="T11" fmla="*/ 5404 h 5404"/>
              <a:gd name="T12" fmla="*/ 7871 w 7871"/>
              <a:gd name="T13" fmla="*/ 2698 h 5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871" h="5404">
                <a:moveTo>
                  <a:pt x="7871" y="2698"/>
                </a:moveTo>
                <a:lnTo>
                  <a:pt x="7871" y="2698"/>
                </a:lnTo>
                <a:cubicBezTo>
                  <a:pt x="7871" y="1192"/>
                  <a:pt x="6668" y="0"/>
                  <a:pt x="5172" y="0"/>
                </a:cubicBezTo>
                <a:lnTo>
                  <a:pt x="0" y="0"/>
                </a:lnTo>
                <a:lnTo>
                  <a:pt x="0" y="5404"/>
                </a:lnTo>
                <a:lnTo>
                  <a:pt x="5172" y="5404"/>
                </a:lnTo>
                <a:cubicBezTo>
                  <a:pt x="6668" y="5404"/>
                  <a:pt x="7871" y="4211"/>
                  <a:pt x="7871" y="2698"/>
                </a:cubicBez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11422761" y="7314920"/>
            <a:ext cx="2706624" cy="768757"/>
          </a:xfrm>
          <a:prstGeom prst="rect">
            <a:avLst/>
          </a:prstGeom>
        </p:spPr>
      </p:pic>
      <p:sp>
        <p:nvSpPr>
          <p:cNvPr id="8" name="Footer Placeholder 4"/>
          <p:cNvSpPr txBox="1">
            <a:spLocks/>
          </p:cNvSpPr>
          <p:nvPr userDrawn="1"/>
        </p:nvSpPr>
        <p:spPr>
          <a:xfrm>
            <a:off x="685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9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496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6400800" cy="5121276"/>
          </a:xfrm>
          <a:noFill/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 marL="457200" indent="-228600">
              <a:buFont typeface="Arial" pitchFamily="34" charset="0"/>
              <a:buChar char="–"/>
              <a:defRPr sz="2000"/>
            </a:lvl4pPr>
            <a:lvl5pPr marL="685800" indent="-228600">
              <a:buFont typeface="Arial" pitchFamily="34" charset="0"/>
              <a:buChar char="–"/>
              <a:defRPr sz="2000"/>
            </a:lvl5pPr>
            <a:lvl6pPr marL="914400" indent="-228600">
              <a:buFont typeface="Arial" pitchFamily="34" charset="0"/>
              <a:buChar char="–"/>
              <a:defRPr sz="2000" baseline="0"/>
            </a:lvl6pPr>
            <a:lvl7pPr marL="1143000" indent="-228600">
              <a:buFont typeface="Arial" pitchFamily="34" charset="0"/>
              <a:buChar char="–"/>
              <a:defRPr sz="2000" baseline="0"/>
            </a:lvl7pPr>
            <a:lvl8pPr marL="1371600" indent="-228600">
              <a:buFont typeface="Arial" pitchFamily="34" charset="0"/>
              <a:buChar char="–"/>
              <a:defRPr sz="2000" baseline="0"/>
            </a:lvl8pPr>
            <a:lvl9pPr marL="1600200" indent="-228600">
              <a:buFont typeface="Arial" pitchFamily="34" charset="0"/>
              <a:buChar char="–"/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800" y="2057398"/>
            <a:ext cx="6400800" cy="512127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45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57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13"/>
          </p:nvPr>
        </p:nvSpPr>
        <p:spPr>
          <a:xfrm>
            <a:off x="9829800" y="2057399"/>
            <a:ext cx="4114800" cy="5121276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474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7315200" y="0"/>
            <a:ext cx="73152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85800" y="639763"/>
            <a:ext cx="6400800" cy="141763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ct val="50000"/>
                </a:spcBef>
              </a:pPr>
              <a:t>January 29,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/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" name="Footer Placeholder 4"/>
          <p:cNvSpPr txBox="1">
            <a:spLocks/>
          </p:cNvSpPr>
          <p:nvPr userDrawn="1"/>
        </p:nvSpPr>
        <p:spPr>
          <a:xfrm>
            <a:off x="2971800" y="7580439"/>
            <a:ext cx="4114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/>
              <a:t>DXC Proprietary and Confidential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>
          <a:xfrm>
            <a:off x="685800" y="2057398"/>
            <a:ext cx="6400800" cy="51212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5786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/>
            </a:lvl1pPr>
            <a:lvl2pPr marL="0" indent="0">
              <a:spcBef>
                <a:spcPts val="900"/>
              </a:spcBef>
              <a:buFontTx/>
              <a:buNone/>
              <a:defRPr/>
            </a:lvl2pPr>
            <a:lvl3pPr marL="0" indent="0">
              <a:spcBef>
                <a:spcPts val="900"/>
              </a:spcBef>
              <a:buFontTx/>
              <a:buNone/>
              <a:defRPr/>
            </a:lvl3pPr>
            <a:lvl4pPr marL="0" indent="0">
              <a:spcBef>
                <a:spcPts val="900"/>
              </a:spcBef>
              <a:buFontTx/>
              <a:buNone/>
              <a:defRPr/>
            </a:lvl4pPr>
            <a:lvl5pPr marL="0" indent="0">
              <a:spcBef>
                <a:spcPts val="900"/>
              </a:spcBef>
              <a:buFontTx/>
              <a:buNone/>
              <a:defRPr/>
            </a:lvl5pPr>
            <a:lvl6pPr marL="0" indent="0">
              <a:spcBef>
                <a:spcPts val="900"/>
              </a:spcBef>
              <a:buFontTx/>
              <a:buNone/>
              <a:defRPr baseline="0"/>
            </a:lvl6pPr>
            <a:lvl7pPr marL="0" indent="0">
              <a:spcBef>
                <a:spcPts val="900"/>
              </a:spcBef>
              <a:buFontTx/>
              <a:buNone/>
              <a:defRPr baseline="0"/>
            </a:lvl7pPr>
            <a:lvl8pPr marL="0" indent="0">
              <a:spcBef>
                <a:spcPts val="900"/>
              </a:spcBef>
              <a:buFontTx/>
              <a:buNone/>
              <a:defRPr baseline="0"/>
            </a:lvl8pPr>
            <a:lvl9pPr marL="0" indent="0">
              <a:spcBef>
                <a:spcPts val="900"/>
              </a:spcBef>
              <a:buFontTx/>
              <a:buNone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76506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8" name="Straight Connector 1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4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6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4" name="Straight Connector 13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 userDrawn="1">
            <p:ph type="ctrTitle"/>
          </p:nvPr>
        </p:nvSpPr>
        <p:spPr>
          <a:xfrm>
            <a:off x="685800" y="640080"/>
            <a:ext cx="10058400" cy="429768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800" y="5257800"/>
            <a:ext cx="10058400" cy="914400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Pictur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4630400" cy="8229600"/>
          </a:xfrm>
          <a:solidFill>
            <a:schemeClr val="bg1">
              <a:lumMod val="85000"/>
            </a:schemeClr>
          </a:solidFill>
        </p:spPr>
        <p:txBody>
          <a:bodyPr anchor="ctr" anchorCtr="0">
            <a:normAutofit/>
          </a:bodyPr>
          <a:lstStyle>
            <a:lvl1pPr algn="ctr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4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03C7D0F0-10D5-4191-B6F4-99306F468FEF}" type="datetime4">
              <a:rPr lang="en-US" sz="1100" b="0" smtClean="0">
                <a:solidFill>
                  <a:schemeClr val="bg1"/>
                </a:solidFill>
              </a:rPr>
              <a:pPr algn="r" defTabSz="820738">
                <a:spcBef>
                  <a:spcPct val="50000"/>
                </a:spcBef>
              </a:pPr>
              <a:t>January 29, 2019</a:t>
            </a:fld>
            <a:endParaRPr lang="en-US" sz="1100" b="0" dirty="0">
              <a:solidFill>
                <a:schemeClr val="bg1"/>
              </a:solidFill>
            </a:endParaRPr>
          </a:p>
        </p:txBody>
      </p:sp>
      <p:sp>
        <p:nvSpPr>
          <p:cNvPr id="15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ct val="50000"/>
              </a:spcBef>
            </a:pPr>
            <a:fld id="{18E29826-F105-4F77-B977-03F4A4723A21}" type="slidenum">
              <a:rPr lang="en-US" sz="1100" b="1" smtClean="0">
                <a:solidFill>
                  <a:schemeClr val="bg1"/>
                </a:solidFill>
              </a:rPr>
              <a:pPr/>
              <a:t>‹#›</a:t>
            </a:fld>
            <a:endParaRPr lang="en-US" sz="1100" b="1" dirty="0">
              <a:solidFill>
                <a:schemeClr val="bg1"/>
              </a:solidFill>
            </a:endParaRPr>
          </a:p>
        </p:txBody>
      </p:sp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240162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 Slide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8" name="Straight Connector 7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5" name="Text Placeholder 13"/>
          <p:cNvSpPr>
            <a:spLocks noGrp="1"/>
          </p:cNvSpPr>
          <p:nvPr>
            <p:ph type="body" sz="quarter" idx="13"/>
          </p:nvPr>
        </p:nvSpPr>
        <p:spPr>
          <a:xfrm>
            <a:off x="685800" y="2057399"/>
            <a:ext cx="11201400" cy="5121275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defRPr sz="6000">
                <a:solidFill>
                  <a:schemeClr val="bg1"/>
                </a:solidFill>
              </a:defRPr>
            </a:lvl1pPr>
            <a:lvl2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900"/>
              </a:spcBef>
              <a:buFontTx/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6pPr>
            <a:lvl7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7pPr>
            <a:lvl8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8pPr>
            <a:lvl9pPr marL="0" indent="0">
              <a:spcBef>
                <a:spcPts val="900"/>
              </a:spcBef>
              <a:buFontTx/>
              <a:buNone/>
              <a:defRPr baseline="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0855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8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40080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19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23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ate Orange Frame Divi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616" y="3086102"/>
            <a:ext cx="9873613" cy="691516"/>
          </a:xfrm>
        </p:spPr>
        <p:txBody>
          <a:bodyPr>
            <a:noAutofit/>
          </a:bodyPr>
          <a:lstStyle>
            <a:lvl1pPr>
              <a:defRPr sz="4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729617" y="3779041"/>
            <a:ext cx="9873613" cy="6400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FontTx/>
              <a:buNone/>
              <a:defRPr sz="384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2400"/>
            </a:lvl2pPr>
            <a:lvl3pPr marL="0" indent="0">
              <a:spcBef>
                <a:spcPts val="0"/>
              </a:spcBef>
              <a:buFontTx/>
              <a:buNone/>
              <a:defRPr sz="2400"/>
            </a:lvl3pPr>
            <a:lvl4pPr marL="0" indent="0">
              <a:spcBef>
                <a:spcPts val="0"/>
              </a:spcBef>
              <a:buFontTx/>
              <a:buNone/>
              <a:defRPr sz="2400"/>
            </a:lvl4pPr>
            <a:lvl5pPr marL="0" indent="0">
              <a:spcBef>
                <a:spcPts val="0"/>
              </a:spcBef>
              <a:buFontTx/>
              <a:buNone/>
              <a:defRPr sz="2400"/>
            </a:lvl5pPr>
            <a:lvl6pPr marL="0" indent="0">
              <a:spcBef>
                <a:spcPts val="0"/>
              </a:spcBef>
              <a:buFontTx/>
              <a:buNone/>
              <a:defRPr sz="2400"/>
            </a:lvl6pPr>
            <a:lvl7pPr marL="0" indent="0">
              <a:spcBef>
                <a:spcPts val="0"/>
              </a:spcBef>
              <a:buFontTx/>
              <a:buNone/>
              <a:defRPr sz="2400"/>
            </a:lvl7pPr>
            <a:lvl8pPr marL="0" indent="0">
              <a:spcBef>
                <a:spcPts val="0"/>
              </a:spcBef>
              <a:buFontTx/>
              <a:buNone/>
              <a:defRPr sz="2400"/>
            </a:lvl8pPr>
            <a:lvl9pPr marL="0" indent="0">
              <a:spcBef>
                <a:spcPts val="0"/>
              </a:spcBef>
              <a:buFontTx/>
              <a:buNone/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32329" y="7498081"/>
            <a:ext cx="1163366" cy="468629"/>
            <a:chOff x="3578225" y="1146175"/>
            <a:chExt cx="5038725" cy="2111375"/>
          </a:xfrm>
          <a:solidFill>
            <a:srgbClr val="FFFFFF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  <p:sp>
          <p:nvSpPr>
            <p:cNvPr id="12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 defTabSz="1097280"/>
              <a:endParaRPr sz="2160" dirty="0">
                <a:solidFill>
                  <a:prstClr val="white"/>
                </a:solidFill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BE07D-E945-4DDF-8452-20009392BF2F}" type="datetime4">
              <a:rPr lang="en-US" smtClean="0">
                <a:solidFill>
                  <a:prstClr val="white"/>
                </a:solidFill>
              </a:rPr>
              <a:pPr/>
              <a:t>January 29, 2019</a:t>
            </a:fld>
            <a:endParaRPr dirty="0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prstClr val="white"/>
                </a:solidFill>
              </a:rPr>
              <a:t>Private | Confidential | Internal Use Only </a:t>
            </a:r>
            <a:endParaRPr dirty="0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0" y="7717048"/>
            <a:ext cx="640079" cy="278576"/>
          </a:xfrm>
          <a:prstGeom prst="rect">
            <a:avLst/>
          </a:prstGeom>
        </p:spPr>
        <p:txBody>
          <a:bodyPr/>
          <a:lstStyle>
            <a:lvl1pPr>
              <a:defRPr sz="1440">
                <a:solidFill>
                  <a:schemeClr val="tx1"/>
                </a:solidFill>
              </a:defRPr>
            </a:lvl1pPr>
          </a:lstStyle>
          <a:p>
            <a:fld id="{B016F8AB-BCEA-4347-8BA6-BE776009BC89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Freeform 9"/>
          <p:cNvSpPr/>
          <p:nvPr/>
        </p:nvSpPr>
        <p:spPr>
          <a:xfrm>
            <a:off x="729619" y="555383"/>
            <a:ext cx="13183361" cy="2348842"/>
          </a:xfrm>
          <a:custGeom>
            <a:avLst/>
            <a:gdLst>
              <a:gd name="connsiteX0" fmla="*/ 188969 w 10986134"/>
              <a:gd name="connsiteY0" fmla="*/ 176957 h 1957368"/>
              <a:gd name="connsiteX1" fmla="*/ 188969 w 10986134"/>
              <a:gd name="connsiteY1" fmla="*/ 1768399 h 1957368"/>
              <a:gd name="connsiteX2" fmla="*/ 10797165 w 10986134"/>
              <a:gd name="connsiteY2" fmla="*/ 1768399 h 1957368"/>
              <a:gd name="connsiteX3" fmla="*/ 10797165 w 10986134"/>
              <a:gd name="connsiteY3" fmla="*/ 176957 h 1957368"/>
              <a:gd name="connsiteX4" fmla="*/ 10797165 w 10986134"/>
              <a:gd name="connsiteY4" fmla="*/ 0 h 1957368"/>
              <a:gd name="connsiteX5" fmla="*/ 10986134 w 10986134"/>
              <a:gd name="connsiteY5" fmla="*/ 0 h 1957368"/>
              <a:gd name="connsiteX6" fmla="*/ 10986134 w 10986134"/>
              <a:gd name="connsiteY6" fmla="*/ 1957368 h 1957368"/>
              <a:gd name="connsiteX7" fmla="*/ 10971369 w 10986134"/>
              <a:gd name="connsiteY7" fmla="*/ 1957368 h 1957368"/>
              <a:gd name="connsiteX8" fmla="*/ 10797165 w 10986134"/>
              <a:gd name="connsiteY8" fmla="*/ 1957368 h 1957368"/>
              <a:gd name="connsiteX9" fmla="*/ 188969 w 10986134"/>
              <a:gd name="connsiteY9" fmla="*/ 1957368 h 1957368"/>
              <a:gd name="connsiteX10" fmla="*/ 14764 w 10986134"/>
              <a:gd name="connsiteY10" fmla="*/ 1957368 h 1957368"/>
              <a:gd name="connsiteX11" fmla="*/ 0 w 10986134"/>
              <a:gd name="connsiteY11" fmla="*/ 1957368 h 1957368"/>
              <a:gd name="connsiteX12" fmla="*/ 0 w 10986134"/>
              <a:gd name="connsiteY12" fmla="*/ 0 h 1957368"/>
              <a:gd name="connsiteX13" fmla="*/ 14764 w 10986134"/>
              <a:gd name="connsiteY13" fmla="*/ 0 h 1957368"/>
              <a:gd name="connsiteX14" fmla="*/ 188969 w 10986134"/>
              <a:gd name="connsiteY14" fmla="*/ 0 h 1957368"/>
              <a:gd name="connsiteX15" fmla="*/ 10797165 w 10986134"/>
              <a:gd name="connsiteY15" fmla="*/ 0 h 195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0986134" h="1957368">
                <a:moveTo>
                  <a:pt x="188969" y="176957"/>
                </a:moveTo>
                <a:lnTo>
                  <a:pt x="188969" y="1768399"/>
                </a:lnTo>
                <a:lnTo>
                  <a:pt x="10797165" y="1768399"/>
                </a:lnTo>
                <a:lnTo>
                  <a:pt x="10797165" y="176957"/>
                </a:lnTo>
                <a:close/>
                <a:moveTo>
                  <a:pt x="10797165" y="0"/>
                </a:moveTo>
                <a:lnTo>
                  <a:pt x="10986134" y="0"/>
                </a:lnTo>
                <a:lnTo>
                  <a:pt x="10986134" y="1957368"/>
                </a:lnTo>
                <a:lnTo>
                  <a:pt x="10971369" y="1957368"/>
                </a:lnTo>
                <a:lnTo>
                  <a:pt x="10797165" y="1957368"/>
                </a:lnTo>
                <a:lnTo>
                  <a:pt x="188969" y="1957368"/>
                </a:lnTo>
                <a:lnTo>
                  <a:pt x="14764" y="1957368"/>
                </a:lnTo>
                <a:lnTo>
                  <a:pt x="0" y="1957368"/>
                </a:lnTo>
                <a:lnTo>
                  <a:pt x="0" y="0"/>
                </a:lnTo>
                <a:lnTo>
                  <a:pt x="14764" y="0"/>
                </a:lnTo>
                <a:lnTo>
                  <a:pt x="188969" y="0"/>
                </a:lnTo>
                <a:lnTo>
                  <a:pt x="10797165" y="0"/>
                </a:lnTo>
                <a:close/>
              </a:path>
            </a:pathLst>
          </a:custGeom>
          <a:solidFill>
            <a:schemeClr val="accent3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1097280">
              <a:lnSpc>
                <a:spcPct val="90000"/>
              </a:lnSpc>
            </a:pPr>
            <a:endParaRPr sz="216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460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B45FFC-9EEF-4E69-85F5-C8F54747804D}" type="datetime4">
              <a:rPr lang="en-US" smtClean="0">
                <a:solidFill>
                  <a:prstClr val="black"/>
                </a:solidFill>
              </a:rPr>
              <a:pPr/>
              <a:t>January 29,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872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1" y="1828804"/>
            <a:ext cx="13163740" cy="5486399"/>
          </a:xfrm>
          <a:prstGeom prst="rect">
            <a:avLst/>
          </a:prstGeo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F1CC87-9C4B-4D13-B529-5EAF641302E2}" type="datetime4">
              <a:rPr lang="en-US" smtClean="0">
                <a:solidFill>
                  <a:prstClr val="black"/>
                </a:solidFill>
              </a:rPr>
              <a:pPr/>
              <a:t>January 29, 2019</a:t>
            </a:fld>
            <a:endParaRPr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</a:rPr>
              <a:t>Private | Confidential | Internal Use Only </a:t>
            </a:r>
            <a:endParaRPr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3258803" y="7717045"/>
            <a:ext cx="640079" cy="278576"/>
          </a:xfrm>
          <a:prstGeom prst="rect">
            <a:avLst/>
          </a:prstGeom>
        </p:spPr>
        <p:txBody>
          <a:bodyPr/>
          <a:lstStyle/>
          <a:p>
            <a:fld id="{B016F8AB-BCEA-4347-8BA6-BE776009BC89}" type="slidenum">
              <a:rPr>
                <a:solidFill>
                  <a:srgbClr val="617D78"/>
                </a:solidFill>
              </a:rPr>
              <a:pPr/>
              <a:t>‹#›</a:t>
            </a:fld>
            <a:endParaRPr>
              <a:solidFill>
                <a:srgbClr val="617D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0770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0" name="Straight Connector 9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800" y="639763"/>
            <a:ext cx="100584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800" y="4389120"/>
            <a:ext cx="100584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7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18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21" r="6372"/>
          <a:stretch/>
        </p:blipFill>
        <p:spPr bwMode="hidden">
          <a:xfrm>
            <a:off x="9829800" y="1074420"/>
            <a:ext cx="4800600" cy="6080760"/>
          </a:xfrm>
          <a:prstGeom prst="rect">
            <a:avLst/>
          </a:prstGeom>
        </p:spPr>
      </p:pic>
      <p:grpSp>
        <p:nvGrpSpPr>
          <p:cNvPr id="12" name="Group 11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3" name="Straight Connector 12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 userDrawn="1"/>
        </p:nvGrpSpPr>
        <p:grpSpPr>
          <a:xfrm>
            <a:off x="0" y="-1"/>
            <a:ext cx="14630400" cy="8229602"/>
            <a:chOff x="0" y="-1"/>
            <a:chExt cx="14630400" cy="8229602"/>
          </a:xfrm>
        </p:grpSpPr>
        <p:sp>
          <p:nvSpPr>
            <p:cNvPr id="5" name="Freeform 5"/>
            <p:cNvSpPr>
              <a:spLocks noChangeAspect="1"/>
            </p:cNvSpPr>
            <p:nvPr userDrawn="1"/>
          </p:nvSpPr>
          <p:spPr bwMode="white">
            <a:xfrm>
              <a:off x="0" y="1"/>
              <a:ext cx="14630400" cy="8229600"/>
            </a:xfrm>
            <a:custGeom>
              <a:avLst/>
              <a:gdLst>
                <a:gd name="T0" fmla="*/ 19199 w 19199"/>
                <a:gd name="T1" fmla="*/ 9340 h 10809"/>
                <a:gd name="T2" fmla="*/ 19199 w 19199"/>
                <a:gd name="T3" fmla="*/ 9340 h 10809"/>
                <a:gd name="T4" fmla="*/ 16987 w 19199"/>
                <a:gd name="T5" fmla="*/ 9340 h 10809"/>
                <a:gd name="T6" fmla="*/ 13055 w 19199"/>
                <a:gd name="T7" fmla="*/ 5408 h 10809"/>
                <a:gd name="T8" fmla="*/ 16987 w 19199"/>
                <a:gd name="T9" fmla="*/ 1468 h 10809"/>
                <a:gd name="T10" fmla="*/ 19199 w 19199"/>
                <a:gd name="T11" fmla="*/ 1468 h 10809"/>
                <a:gd name="T12" fmla="*/ 19199 w 19199"/>
                <a:gd name="T13" fmla="*/ 0 h 10809"/>
                <a:gd name="T14" fmla="*/ 0 w 19199"/>
                <a:gd name="T15" fmla="*/ 0 h 10809"/>
                <a:gd name="T16" fmla="*/ 0 w 19199"/>
                <a:gd name="T17" fmla="*/ 10809 h 10809"/>
                <a:gd name="T18" fmla="*/ 19199 w 19199"/>
                <a:gd name="T19" fmla="*/ 10809 h 10809"/>
                <a:gd name="T20" fmla="*/ 19199 w 19199"/>
                <a:gd name="T21" fmla="*/ 9340 h 10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199" h="10809">
                  <a:moveTo>
                    <a:pt x="19199" y="9340"/>
                  </a:moveTo>
                  <a:lnTo>
                    <a:pt x="19199" y="9340"/>
                  </a:lnTo>
                  <a:lnTo>
                    <a:pt x="16987" y="9340"/>
                  </a:lnTo>
                  <a:cubicBezTo>
                    <a:pt x="14808" y="9340"/>
                    <a:pt x="13055" y="7602"/>
                    <a:pt x="13055" y="5408"/>
                  </a:cubicBezTo>
                  <a:cubicBezTo>
                    <a:pt x="13055" y="3205"/>
                    <a:pt x="14808" y="1468"/>
                    <a:pt x="16987" y="1468"/>
                  </a:cubicBezTo>
                  <a:lnTo>
                    <a:pt x="19199" y="1468"/>
                  </a:lnTo>
                  <a:lnTo>
                    <a:pt x="19199" y="0"/>
                  </a:lnTo>
                  <a:lnTo>
                    <a:pt x="0" y="0"/>
                  </a:lnTo>
                  <a:lnTo>
                    <a:pt x="0" y="10809"/>
                  </a:lnTo>
                  <a:lnTo>
                    <a:pt x="19199" y="10809"/>
                  </a:lnTo>
                  <a:lnTo>
                    <a:pt x="19199" y="934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  <p:pic>
          <p:nvPicPr>
            <p:cNvPr id="11" name="Picture 10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 bwMode="black">
            <a:xfrm>
              <a:off x="503047" y="7314920"/>
              <a:ext cx="2706624" cy="768757"/>
            </a:xfrm>
            <a:prstGeom prst="rect">
              <a:avLst/>
            </a:prstGeom>
          </p:spPr>
        </p:pic>
        <p:sp>
          <p:nvSpPr>
            <p:cNvPr id="14" name="Freeform 9"/>
            <p:cNvSpPr>
              <a:spLocks noChangeAspect="1"/>
            </p:cNvSpPr>
            <p:nvPr userDrawn="1"/>
          </p:nvSpPr>
          <p:spPr bwMode="black">
            <a:xfrm>
              <a:off x="362839" y="-1"/>
              <a:ext cx="730236" cy="639764"/>
            </a:xfrm>
            <a:custGeom>
              <a:avLst/>
              <a:gdLst>
                <a:gd name="T0" fmla="*/ 0 w 370"/>
                <a:gd name="T1" fmla="*/ 0 h 321"/>
                <a:gd name="T2" fmla="*/ 0 w 370"/>
                <a:gd name="T3" fmla="*/ 0 h 321"/>
                <a:gd name="T4" fmla="*/ 184 w 370"/>
                <a:gd name="T5" fmla="*/ 321 h 321"/>
                <a:gd name="T6" fmla="*/ 370 w 370"/>
                <a:gd name="T7" fmla="*/ 0 h 321"/>
                <a:gd name="T8" fmla="*/ 0 w 370"/>
                <a:gd name="T9" fmla="*/ 0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0" h="321">
                  <a:moveTo>
                    <a:pt x="0" y="0"/>
                  </a:moveTo>
                  <a:lnTo>
                    <a:pt x="0" y="0"/>
                  </a:lnTo>
                  <a:lnTo>
                    <a:pt x="184" y="321"/>
                  </a:lnTo>
                  <a:lnTo>
                    <a:pt x="3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146304" tIns="73152" rIns="146304" bIns="73152" numCol="1" anchor="t" anchorCtr="0" compatLnSpc="1">
              <a:prstTxWarp prst="textNoShape">
                <a:avLst/>
              </a:prstTxWarp>
            </a:bodyPr>
            <a:lstStyle/>
            <a:p>
              <a:endParaRPr lang="en-US" sz="4608"/>
            </a:p>
          </p:txBody>
        </p:sp>
      </p:grpSp>
      <p:sp>
        <p:nvSpPr>
          <p:cNvPr id="15" name="Title 1"/>
          <p:cNvSpPr>
            <a:spLocks noGrp="1"/>
          </p:cNvSpPr>
          <p:nvPr userDrawn="1"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 userDrawn="1">
            <p:ph type="subTitle" idx="1"/>
          </p:nvPr>
        </p:nvSpPr>
        <p:spPr>
          <a:xfrm>
            <a:off x="685799" y="4389120"/>
            <a:ext cx="8686801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7580439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18288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81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39763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8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3" name="Freeform 9"/>
          <p:cNvSpPr>
            <a:spLocks noChangeAspect="1"/>
          </p:cNvSpPr>
          <p:nvPr userDrawn="1"/>
        </p:nvSpPr>
        <p:spPr bwMode="black">
          <a:xfrm>
            <a:off x="362838" y="-2"/>
            <a:ext cx="730237" cy="639765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8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bg1"/>
                </a:solidFill>
              </a:rPr>
              <a:t>DXC Proprietary and Confidential</a:t>
            </a:r>
          </a:p>
        </p:txBody>
      </p:sp>
      <p:sp>
        <p:nvSpPr>
          <p:cNvPr id="20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bg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3652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685799" y="640080"/>
            <a:ext cx="8686800" cy="3429000"/>
          </a:xfrm>
        </p:spPr>
        <p:txBody>
          <a:bodyPr anchor="b" anchorCtr="0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85799" y="4389120"/>
            <a:ext cx="8686800" cy="914400"/>
          </a:xfrm>
        </p:spPr>
        <p:txBody>
          <a:bodyPr>
            <a:no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503047" y="7314920"/>
            <a:ext cx="2706624" cy="768757"/>
          </a:xfrm>
          <a:prstGeom prst="rect">
            <a:avLst/>
          </a:prstGeom>
        </p:spPr>
      </p:pic>
      <p:sp>
        <p:nvSpPr>
          <p:cNvPr id="10" name="Freeform 9"/>
          <p:cNvSpPr>
            <a:spLocks noChangeAspect="1"/>
          </p:cNvSpPr>
          <p:nvPr userDrawn="1"/>
        </p:nvSpPr>
        <p:spPr bwMode="black">
          <a:xfrm>
            <a:off x="362839" y="-1"/>
            <a:ext cx="730236" cy="639764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19" name="Footer Placeholder 4"/>
          <p:cNvSpPr txBox="1">
            <a:spLocks/>
          </p:cNvSpPr>
          <p:nvPr userDrawn="1"/>
        </p:nvSpPr>
        <p:spPr>
          <a:xfrm>
            <a:off x="7543800" y="7580439"/>
            <a:ext cx="64008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dirty="0">
                <a:solidFill>
                  <a:schemeClr val="tx1"/>
                </a:solidFill>
              </a:rPr>
              <a:t>DXC Proprietary and Confidential</a:t>
            </a:r>
          </a:p>
        </p:txBody>
      </p:sp>
      <p:sp>
        <p:nvSpPr>
          <p:cNvPr id="21" name="Text Box 115"/>
          <p:cNvSpPr txBox="1">
            <a:spLocks noChangeArrowheads="1"/>
          </p:cNvSpPr>
          <p:nvPr userDrawn="1"/>
        </p:nvSpPr>
        <p:spPr bwMode="auto">
          <a:xfrm>
            <a:off x="11887200" y="640080"/>
            <a:ext cx="205740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t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4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400" b="0" dirty="0">
              <a:solidFill>
                <a:schemeClr val="tx1"/>
              </a:solidFill>
            </a:endParaRP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6"/>
          </a:xfrm>
        </p:spPr>
        <p:txBody>
          <a:bodyPr numCol="2" spcCol="457200">
            <a:normAutofit/>
          </a:bodyPr>
          <a:lstStyle>
            <a:lvl1pPr marL="457200" indent="-457200">
              <a:spcBef>
                <a:spcPts val="900"/>
              </a:spcBef>
              <a:buFont typeface="+mj-lt"/>
              <a:buAutoNum type="arabicPeriod"/>
              <a:tabLst>
                <a:tab pos="6337300" algn="r"/>
              </a:tabLst>
              <a:defRPr sz="2000"/>
            </a:lvl1pPr>
            <a:lvl2pPr marL="685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2pPr>
            <a:lvl3pPr marL="914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3pPr>
            <a:lvl4pPr marL="1143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4pPr>
            <a:lvl5pPr marL="13716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/>
            </a:lvl5pPr>
            <a:lvl6pPr marL="16002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6pPr>
            <a:lvl7pPr marL="18288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7pPr>
            <a:lvl8pPr marL="20574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8pPr>
            <a:lvl9pPr marL="2286000" indent="-228600">
              <a:spcBef>
                <a:spcPts val="600"/>
              </a:spcBef>
              <a:buFont typeface="Arial" pitchFamily="34" charset="0"/>
              <a:buChar char="–"/>
              <a:tabLst>
                <a:tab pos="6337300" algn="r"/>
              </a:tabLst>
              <a:defRPr sz="2000"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85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4pPr marL="457200" indent="-228600">
              <a:buFont typeface="Arial" pitchFamily="34" charset="0"/>
              <a:buChar char="–"/>
              <a:defRPr/>
            </a:lvl4pPr>
            <a:lvl5pPr marL="685800" indent="-228600">
              <a:buFont typeface="Arial" pitchFamily="34" charset="0"/>
              <a:buChar char="–"/>
              <a:defRPr/>
            </a:lvl5pPr>
            <a:lvl6pPr marL="914400" indent="-228600">
              <a:buFont typeface="Arial" pitchFamily="34" charset="0"/>
              <a:buChar char="–"/>
              <a:defRPr baseline="0"/>
            </a:lvl6pPr>
            <a:lvl7pPr marL="1143000" indent="-228600">
              <a:buFont typeface="Arial" pitchFamily="34" charset="0"/>
              <a:buChar char="–"/>
              <a:defRPr baseline="0"/>
            </a:lvl7pPr>
            <a:lvl8pPr marL="1371600" indent="-228600">
              <a:buFont typeface="Arial" pitchFamily="34" charset="0"/>
              <a:buChar char="–"/>
              <a:defRPr baseline="0"/>
            </a:lvl8pPr>
            <a:lvl9pPr marL="1600200" indent="-228600"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626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itchFamily="34" charset="0"/>
              <a:buChar char="•"/>
              <a:defRPr/>
            </a:lvl1pPr>
            <a:lvl2pPr marL="457200" indent="-228600">
              <a:spcBef>
                <a:spcPts val="600"/>
              </a:spcBef>
              <a:buFont typeface="Arial" pitchFamily="34" charset="0"/>
              <a:buChar char="–"/>
              <a:defRPr/>
            </a:lvl2pPr>
            <a:lvl3pPr marL="685800" indent="-228600">
              <a:spcBef>
                <a:spcPts val="600"/>
              </a:spcBef>
              <a:buFont typeface="Arial" pitchFamily="34" charset="0"/>
              <a:buChar char="–"/>
              <a:defRPr/>
            </a:lvl3pPr>
            <a:lvl4pPr marL="914400" indent="-228600">
              <a:spcBef>
                <a:spcPts val="600"/>
              </a:spcBef>
              <a:buFont typeface="Arial" pitchFamily="34" charset="0"/>
              <a:buChar char="–"/>
              <a:defRPr/>
            </a:lvl4pPr>
            <a:lvl5pPr marL="1143000" indent="-228600">
              <a:spcBef>
                <a:spcPts val="600"/>
              </a:spcBef>
              <a:buFont typeface="Arial" pitchFamily="34" charset="0"/>
              <a:buChar char="–"/>
              <a:defRPr/>
            </a:lvl5pPr>
            <a:lvl6pPr marL="1371600" indent="-228600">
              <a:spcBef>
                <a:spcPts val="600"/>
              </a:spcBef>
              <a:buFont typeface="Arial" pitchFamily="34" charset="0"/>
              <a:buChar char="–"/>
              <a:defRPr baseline="0"/>
            </a:lvl6pPr>
            <a:lvl7pPr marL="1600200" indent="-228600">
              <a:spcBef>
                <a:spcPts val="600"/>
              </a:spcBef>
              <a:buFont typeface="Arial" pitchFamily="34" charset="0"/>
              <a:buChar char="–"/>
              <a:defRPr baseline="0"/>
            </a:lvl7pPr>
            <a:lvl8pPr marL="1828800" indent="-228600">
              <a:spcBef>
                <a:spcPts val="600"/>
              </a:spcBef>
              <a:buFont typeface="Arial" pitchFamily="34" charset="0"/>
              <a:buChar char="–"/>
              <a:defRPr baseline="0"/>
            </a:lvl8pPr>
            <a:lvl9pPr marL="2057400" indent="-228600">
              <a:spcBef>
                <a:spcPts val="600"/>
              </a:spcBef>
              <a:buFont typeface="Arial" pitchFamily="34" charset="0"/>
              <a:buChar char="–"/>
              <a:defRPr baseline="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slideLayout" Target="../slideLayouts/slideLayout22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tags" Target="../tags/tag1.xml"/><Relationship Id="rId5" Type="http://schemas.openxmlformats.org/officeDocument/2006/relationships/vmlDrawing" Target="../drawings/vmlDrawing1.v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-91440" y="-91440"/>
            <a:ext cx="14813280" cy="8412480"/>
            <a:chOff x="-91440" y="-91440"/>
            <a:chExt cx="14813280" cy="8412480"/>
          </a:xfrm>
        </p:grpSpPr>
        <p:cxnSp>
          <p:nvCxnSpPr>
            <p:cNvPr id="12" name="Straight Connector 11"/>
            <p:cNvCxnSpPr/>
            <p:nvPr userDrawn="1"/>
          </p:nvCxnSpPr>
          <p:spPr>
            <a:xfrm>
              <a:off x="-9144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-9144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-9144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14676120" y="639763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14676120" y="2057399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14676120" y="7178674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 userDrawn="1"/>
          </p:nvCxnSpPr>
          <p:spPr>
            <a:xfrm>
              <a:off x="685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 userDrawn="1"/>
          </p:nvCxnSpPr>
          <p:spPr>
            <a:xfrm>
              <a:off x="13944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685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 userDrawn="1"/>
          </p:nvCxnSpPr>
          <p:spPr>
            <a:xfrm>
              <a:off x="13944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 userDrawn="1"/>
          </p:nvCxnSpPr>
          <p:spPr>
            <a:xfrm>
              <a:off x="11887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 userDrawn="1"/>
          </p:nvCxnSpPr>
          <p:spPr>
            <a:xfrm>
              <a:off x="7315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 userDrawn="1"/>
          </p:nvCxnSpPr>
          <p:spPr>
            <a:xfrm>
              <a:off x="73152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 userDrawn="1"/>
          </p:nvCxnSpPr>
          <p:spPr>
            <a:xfrm>
              <a:off x="7086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 userDrawn="1"/>
          </p:nvCxnSpPr>
          <p:spPr>
            <a:xfrm>
              <a:off x="7543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 userDrawn="1"/>
          </p:nvCxnSpPr>
          <p:spPr>
            <a:xfrm>
              <a:off x="7086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 userDrawn="1"/>
          </p:nvCxnSpPr>
          <p:spPr>
            <a:xfrm>
              <a:off x="7543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5257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4800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93726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98298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 userDrawn="1"/>
          </p:nvCxnSpPr>
          <p:spPr>
            <a:xfrm>
              <a:off x="5257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98298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4800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 userDrawn="1"/>
          </p:nvCxnSpPr>
          <p:spPr>
            <a:xfrm>
              <a:off x="9372600" y="827532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 userDrawn="1"/>
          </p:nvCxnSpPr>
          <p:spPr>
            <a:xfrm>
              <a:off x="11887200" y="-91440"/>
              <a:ext cx="0" cy="4572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 userDrawn="1"/>
          </p:nvCxnSpPr>
          <p:spPr>
            <a:xfrm>
              <a:off x="1467612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 userDrawn="1"/>
          </p:nvCxnSpPr>
          <p:spPr>
            <a:xfrm>
              <a:off x="-91440" y="7772400"/>
              <a:ext cx="45720" cy="0"/>
            </a:xfrm>
            <a:prstGeom prst="line">
              <a:avLst/>
            </a:prstGeom>
            <a:ln w="3175" cap="flat"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 9"/>
          <p:cNvSpPr>
            <a:spLocks noChangeAspect="1"/>
          </p:cNvSpPr>
          <p:nvPr userDrawn="1"/>
        </p:nvSpPr>
        <p:spPr bwMode="black">
          <a:xfrm>
            <a:off x="448310" y="0"/>
            <a:ext cx="562442" cy="492758"/>
          </a:xfrm>
          <a:custGeom>
            <a:avLst/>
            <a:gdLst>
              <a:gd name="T0" fmla="*/ 0 w 370"/>
              <a:gd name="T1" fmla="*/ 0 h 321"/>
              <a:gd name="T2" fmla="*/ 0 w 370"/>
              <a:gd name="T3" fmla="*/ 0 h 321"/>
              <a:gd name="T4" fmla="*/ 184 w 370"/>
              <a:gd name="T5" fmla="*/ 321 h 321"/>
              <a:gd name="T6" fmla="*/ 370 w 370"/>
              <a:gd name="T7" fmla="*/ 0 h 321"/>
              <a:gd name="T8" fmla="*/ 0 w 370"/>
              <a:gd name="T9" fmla="*/ 0 h 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70" h="321">
                <a:moveTo>
                  <a:pt x="0" y="0"/>
                </a:moveTo>
                <a:lnTo>
                  <a:pt x="0" y="0"/>
                </a:lnTo>
                <a:lnTo>
                  <a:pt x="184" y="321"/>
                </a:lnTo>
                <a:lnTo>
                  <a:pt x="37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46304" tIns="73152" rIns="146304" bIns="73152" numCol="1" anchor="t" anchorCtr="0" compatLnSpc="1">
            <a:prstTxWarp prst="textNoShape">
              <a:avLst/>
            </a:prstTxWarp>
          </a:bodyPr>
          <a:lstStyle/>
          <a:p>
            <a:endParaRPr lang="en-US" sz="4608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685800" y="639763"/>
            <a:ext cx="13258800" cy="141763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685800" y="2057399"/>
            <a:ext cx="11201400" cy="51212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 bwMode="black">
          <a:xfrm>
            <a:off x="544830" y="7425690"/>
            <a:ext cx="2048256" cy="581762"/>
          </a:xfrm>
          <a:prstGeom prst="rect">
            <a:avLst/>
          </a:prstGeom>
        </p:spPr>
      </p:pic>
      <p:sp>
        <p:nvSpPr>
          <p:cNvPr id="60" name="Text Box 115"/>
          <p:cNvSpPr txBox="1">
            <a:spLocks noChangeArrowheads="1"/>
          </p:cNvSpPr>
          <p:nvPr userDrawn="1"/>
        </p:nvSpPr>
        <p:spPr bwMode="auto">
          <a:xfrm>
            <a:off x="11893550" y="7580437"/>
            <a:ext cx="163957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03C7D0F0-10D5-4191-B6F4-99306F468FEF}" type="datetime4">
              <a:rPr lang="en-US" sz="1100" b="0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January 29, 2019</a:t>
            </a:fld>
            <a:endParaRPr lang="en-US" sz="1100" b="0" dirty="0">
              <a:solidFill>
                <a:schemeClr val="tx1"/>
              </a:solidFill>
            </a:endParaRPr>
          </a:p>
        </p:txBody>
      </p:sp>
      <p:sp>
        <p:nvSpPr>
          <p:cNvPr id="61" name="Text Box 115"/>
          <p:cNvSpPr txBox="1">
            <a:spLocks noChangeArrowheads="1"/>
          </p:cNvSpPr>
          <p:nvPr userDrawn="1"/>
        </p:nvSpPr>
        <p:spPr bwMode="auto">
          <a:xfrm>
            <a:off x="13533120" y="7580439"/>
            <a:ext cx="411480" cy="2743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ctr" anchorCtr="0">
            <a:noAutofit/>
          </a:bodyPr>
          <a:lstStyle/>
          <a:p>
            <a:pPr algn="r" defTabSz="820738">
              <a:spcBef>
                <a:spcPts val="0"/>
              </a:spcBef>
            </a:pPr>
            <a:fld id="{18E29826-F105-4F77-B977-03F4A4723A21}" type="slidenum">
              <a:rPr lang="en-US" sz="1100" b="1" smtClean="0">
                <a:solidFill>
                  <a:schemeClr val="tx1"/>
                </a:solidFill>
              </a:rPr>
              <a:pPr algn="r" defTabSz="820738">
                <a:spcBef>
                  <a:spcPts val="0"/>
                </a:spcBef>
              </a:pPr>
              <a:t>‹#›</a:t>
            </a:fld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62" name="Footer Placeholder 4"/>
          <p:cNvSpPr txBox="1">
            <a:spLocks/>
          </p:cNvSpPr>
          <p:nvPr userDrawn="1"/>
        </p:nvSpPr>
        <p:spPr>
          <a:xfrm>
            <a:off x="4800600" y="7580439"/>
            <a:ext cx="5029200" cy="274320"/>
          </a:xfrm>
          <a:prstGeom prst="rect">
            <a:avLst/>
          </a:prstGeom>
          <a:noFill/>
        </p:spPr>
        <p:txBody>
          <a:bodyPr vert="horz" wrap="none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/>
              <a:t>DXC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2899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7" r:id="rId4"/>
    <p:sldLayoutId id="2147483658" r:id="rId5"/>
    <p:sldLayoutId id="2147483665" r:id="rId6"/>
    <p:sldLayoutId id="2147483659" r:id="rId7"/>
    <p:sldLayoutId id="2147483650" r:id="rId8"/>
    <p:sldLayoutId id="2147483666" r:id="rId9"/>
    <p:sldLayoutId id="2147483667" r:id="rId10"/>
    <p:sldLayoutId id="2147483652" r:id="rId11"/>
    <p:sldLayoutId id="2147483660" r:id="rId12"/>
    <p:sldLayoutId id="2147483662" r:id="rId13"/>
    <p:sldLayoutId id="2147483663" r:id="rId14"/>
    <p:sldLayoutId id="2147483651" r:id="rId15"/>
    <p:sldLayoutId id="2147483668" r:id="rId16"/>
    <p:sldLayoutId id="2147483669" r:id="rId17"/>
    <p:sldLayoutId id="2147483655" r:id="rId18"/>
    <p:sldLayoutId id="2147483661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146304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1463040" rtl="0" eaLnBrk="1" latinLnBrk="0" hangingPunct="1">
        <a:spcBef>
          <a:spcPts val="1200"/>
        </a:spcBef>
        <a:buFontTx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1463040" rtl="0" eaLnBrk="1" latinLnBrk="0" hangingPunct="1">
        <a:spcBef>
          <a:spcPts val="12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" indent="-228600" algn="l" defTabSz="1463040" rtl="0" eaLnBrk="1" latinLnBrk="0" hangingPunct="1">
        <a:spcBef>
          <a:spcPts val="1200"/>
        </a:spcBef>
        <a:buFont typeface="Arial" pitchFamily="34" charset="0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1430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600200" indent="-228600" algn="l" defTabSz="1463040" rtl="0" eaLnBrk="1" latinLnBrk="0" hangingPunct="1">
        <a:spcBef>
          <a:spcPts val="600"/>
        </a:spcBef>
        <a:buFont typeface="Arial" pitchFamily="34" charset="0"/>
        <a:buChar char="–"/>
        <a:tabLst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03" userDrawn="1">
          <p15:clr>
            <a:srgbClr val="F26B43"/>
          </p15:clr>
        </p15:guide>
        <p15:guide id="2" pos="4608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3024" userDrawn="1">
          <p15:clr>
            <a:srgbClr val="F26B43"/>
          </p15:clr>
        </p15:guide>
        <p15:guide id="5" pos="3312" userDrawn="1">
          <p15:clr>
            <a:srgbClr val="F26B43"/>
          </p15:clr>
        </p15:guide>
        <p15:guide id="6" pos="4464" userDrawn="1">
          <p15:clr>
            <a:srgbClr val="F26B43"/>
          </p15:clr>
        </p15:guide>
        <p15:guide id="7" pos="4752" userDrawn="1">
          <p15:clr>
            <a:srgbClr val="F26B43"/>
          </p15:clr>
        </p15:guide>
        <p15:guide id="8" pos="5904" userDrawn="1">
          <p15:clr>
            <a:srgbClr val="F26B43"/>
          </p15:clr>
        </p15:guide>
        <p15:guide id="9" pos="6192" userDrawn="1">
          <p15:clr>
            <a:srgbClr val="F26B43"/>
          </p15:clr>
        </p15:guide>
        <p15:guide id="10" pos="7488" userDrawn="1">
          <p15:clr>
            <a:srgbClr val="F26B43"/>
          </p15:clr>
        </p15:guide>
        <p15:guide id="11" pos="8784" userDrawn="1">
          <p15:clr>
            <a:srgbClr val="F26B43"/>
          </p15:clr>
        </p15:guide>
        <p15:guide id="12" orient="horz" pos="1296" userDrawn="1">
          <p15:clr>
            <a:srgbClr val="F26B43"/>
          </p15:clr>
        </p15:guide>
        <p15:guide id="13" orient="horz" pos="4522" userDrawn="1">
          <p15:clr>
            <a:srgbClr val="F26B43"/>
          </p15:clr>
        </p15:guide>
        <p15:guide id="14" orient="horz" pos="489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/>
          <p:cNvGraphicFramePr>
            <a:graphicFrameLocks noChangeAspect="1"/>
          </p:cNvGraphicFramePr>
          <p:nvPr userDrawn="1">
            <p:custDataLst>
              <p:tags r:id="rId6"/>
            </p:custDataLst>
            <p:extLst/>
          </p:nvPr>
        </p:nvGraphicFramePr>
        <p:xfrm>
          <a:off x="1907" y="1906"/>
          <a:ext cx="1905" cy="19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think-cell Slide" r:id="rId7" imgW="421" imgH="420" progId="TCLayout.ActiveDocument.1">
                  <p:embed/>
                </p:oleObj>
              </mc:Choice>
              <mc:Fallback>
                <p:oleObj name="think-cell Slide" r:id="rId7" imgW="421" imgH="420" progId="TCLayout.ActiveDocument.1">
                  <p:embed/>
                  <p:pic>
                    <p:nvPicPr>
                      <p:cNvPr id="6" name="Object 5" hidden="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907" y="1906"/>
                        <a:ext cx="1905" cy="19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335" y="623083"/>
            <a:ext cx="13163931" cy="102283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7" name="Rectangle 6"/>
          <p:cNvSpPr/>
          <p:nvPr/>
        </p:nvSpPr>
        <p:spPr>
          <a:xfrm>
            <a:off x="729619" y="525247"/>
            <a:ext cx="13167361" cy="21946"/>
          </a:xfrm>
          <a:prstGeom prst="rect">
            <a:avLst/>
          </a:prstGeom>
          <a:solidFill>
            <a:srgbClr val="00B388"/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sz="2159" dirty="0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17860" y="7711325"/>
            <a:ext cx="1194694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ctr">
              <a:defRPr sz="840">
                <a:solidFill>
                  <a:schemeClr val="tx1"/>
                </a:solidFill>
              </a:defRPr>
            </a:lvl1pPr>
          </a:lstStyle>
          <a:p>
            <a:fld id="{5E51F714-C24D-4942-B68B-C152BFD71ED0}" type="datetime4">
              <a:rPr lang="en-US" smtClean="0">
                <a:solidFill>
                  <a:prstClr val="black"/>
                </a:solidFill>
              </a:rPr>
              <a:pPr/>
              <a:t>January 29, 2019</a:t>
            </a:fld>
            <a:endParaRPr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21040" y="7711325"/>
            <a:ext cx="4830238" cy="252374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84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prstClr val="black"/>
                </a:solidFill>
              </a:rPr>
              <a:t>HPE Private</a:t>
            </a:r>
            <a:endParaRPr dirty="0">
              <a:solidFill>
                <a:prstClr val="black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32332" y="7498081"/>
            <a:ext cx="1163366" cy="468629"/>
            <a:chOff x="3578225" y="1146175"/>
            <a:chExt cx="5038725" cy="2111375"/>
          </a:xfrm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78225" y="1146175"/>
              <a:ext cx="1725613" cy="498475"/>
            </a:xfrm>
            <a:custGeom>
              <a:avLst/>
              <a:gdLst>
                <a:gd name="T0" fmla="*/ 0 w 1087"/>
                <a:gd name="T1" fmla="*/ 0 h 314"/>
                <a:gd name="T2" fmla="*/ 0 w 1087"/>
                <a:gd name="T3" fmla="*/ 314 h 314"/>
                <a:gd name="T4" fmla="*/ 0 w 1087"/>
                <a:gd name="T5" fmla="*/ 314 h 314"/>
                <a:gd name="T6" fmla="*/ 1087 w 1087"/>
                <a:gd name="T7" fmla="*/ 314 h 314"/>
                <a:gd name="T8" fmla="*/ 1087 w 1087"/>
                <a:gd name="T9" fmla="*/ 0 h 314"/>
                <a:gd name="T10" fmla="*/ 0 w 1087"/>
                <a:gd name="T11" fmla="*/ 0 h 314"/>
                <a:gd name="T12" fmla="*/ 1018 w 1087"/>
                <a:gd name="T13" fmla="*/ 245 h 314"/>
                <a:gd name="T14" fmla="*/ 69 w 1087"/>
                <a:gd name="T15" fmla="*/ 245 h 314"/>
                <a:gd name="T16" fmla="*/ 69 w 1087"/>
                <a:gd name="T17" fmla="*/ 69 h 314"/>
                <a:gd name="T18" fmla="*/ 1018 w 1087"/>
                <a:gd name="T19" fmla="*/ 69 h 314"/>
                <a:gd name="T20" fmla="*/ 1018 w 1087"/>
                <a:gd name="T21" fmla="*/ 245 h 314"/>
                <a:gd name="T22" fmla="*/ 1018 w 1087"/>
                <a:gd name="T23" fmla="*/ 245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7" h="314">
                  <a:moveTo>
                    <a:pt x="0" y="0"/>
                  </a:moveTo>
                  <a:lnTo>
                    <a:pt x="0" y="314"/>
                  </a:lnTo>
                  <a:lnTo>
                    <a:pt x="0" y="314"/>
                  </a:lnTo>
                  <a:lnTo>
                    <a:pt x="1087" y="314"/>
                  </a:lnTo>
                  <a:lnTo>
                    <a:pt x="1087" y="0"/>
                  </a:lnTo>
                  <a:lnTo>
                    <a:pt x="0" y="0"/>
                  </a:lnTo>
                  <a:close/>
                  <a:moveTo>
                    <a:pt x="1018" y="245"/>
                  </a:moveTo>
                  <a:lnTo>
                    <a:pt x="69" y="245"/>
                  </a:lnTo>
                  <a:lnTo>
                    <a:pt x="69" y="69"/>
                  </a:lnTo>
                  <a:lnTo>
                    <a:pt x="1018" y="69"/>
                  </a:lnTo>
                  <a:lnTo>
                    <a:pt x="1018" y="245"/>
                  </a:lnTo>
                  <a:lnTo>
                    <a:pt x="1018" y="245"/>
                  </a:lnTo>
                  <a:close/>
                </a:path>
              </a:pathLst>
            </a:custGeom>
            <a:solidFill>
              <a:srgbClr val="00B38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3578225" y="1968500"/>
              <a:ext cx="5038725" cy="1289050"/>
            </a:xfrm>
            <a:custGeom>
              <a:avLst/>
              <a:gdLst>
                <a:gd name="T0" fmla="*/ 80 w 1341"/>
                <a:gd name="T1" fmla="*/ 52 h 342"/>
                <a:gd name="T2" fmla="*/ 29 w 1341"/>
                <a:gd name="T3" fmla="*/ 77 h 342"/>
                <a:gd name="T4" fmla="*/ 212 w 1341"/>
                <a:gd name="T5" fmla="*/ 93 h 342"/>
                <a:gd name="T6" fmla="*/ 174 w 1341"/>
                <a:gd name="T7" fmla="*/ 134 h 342"/>
                <a:gd name="T8" fmla="*/ 272 w 1341"/>
                <a:gd name="T9" fmla="*/ 132 h 342"/>
                <a:gd name="T10" fmla="*/ 276 w 1341"/>
                <a:gd name="T11" fmla="*/ 38 h 342"/>
                <a:gd name="T12" fmla="*/ 327 w 1341"/>
                <a:gd name="T13" fmla="*/ 132 h 342"/>
                <a:gd name="T14" fmla="*/ 398 w 1341"/>
                <a:gd name="T15" fmla="*/ 0 h 342"/>
                <a:gd name="T16" fmla="*/ 402 w 1341"/>
                <a:gd name="T17" fmla="*/ 134 h 342"/>
                <a:gd name="T18" fmla="*/ 448 w 1341"/>
                <a:gd name="T19" fmla="*/ 93 h 342"/>
                <a:gd name="T20" fmla="*/ 448 w 1341"/>
                <a:gd name="T21" fmla="*/ 74 h 342"/>
                <a:gd name="T22" fmla="*/ 642 w 1341"/>
                <a:gd name="T23" fmla="*/ 60 h 342"/>
                <a:gd name="T24" fmla="*/ 642 w 1341"/>
                <a:gd name="T25" fmla="*/ 131 h 342"/>
                <a:gd name="T26" fmla="*/ 570 w 1341"/>
                <a:gd name="T27" fmla="*/ 111 h 342"/>
                <a:gd name="T28" fmla="*/ 530 w 1341"/>
                <a:gd name="T29" fmla="*/ 60 h 342"/>
                <a:gd name="T30" fmla="*/ 558 w 1341"/>
                <a:gd name="T31" fmla="*/ 38 h 342"/>
                <a:gd name="T32" fmla="*/ 738 w 1341"/>
                <a:gd name="T33" fmla="*/ 89 h 342"/>
                <a:gd name="T34" fmla="*/ 787 w 1341"/>
                <a:gd name="T35" fmla="*/ 45 h 342"/>
                <a:gd name="T36" fmla="*/ 736 w 1341"/>
                <a:gd name="T37" fmla="*/ 65 h 342"/>
                <a:gd name="T38" fmla="*/ 848 w 1341"/>
                <a:gd name="T39" fmla="*/ 73 h 342"/>
                <a:gd name="T40" fmla="*/ 876 w 1341"/>
                <a:gd name="T41" fmla="*/ 73 h 342"/>
                <a:gd name="T42" fmla="*/ 833 w 1341"/>
                <a:gd name="T43" fmla="*/ 91 h 342"/>
                <a:gd name="T44" fmla="*/ 965 w 1341"/>
                <a:gd name="T45" fmla="*/ 43 h 342"/>
                <a:gd name="T46" fmla="*/ 964 w 1341"/>
                <a:gd name="T47" fmla="*/ 103 h 342"/>
                <a:gd name="T48" fmla="*/ 1010 w 1341"/>
                <a:gd name="T49" fmla="*/ 132 h 342"/>
                <a:gd name="T50" fmla="*/ 1070 w 1341"/>
                <a:gd name="T51" fmla="*/ 38 h 342"/>
                <a:gd name="T52" fmla="*/ 1010 w 1341"/>
                <a:gd name="T53" fmla="*/ 89 h 342"/>
                <a:gd name="T54" fmla="*/ 1133 w 1341"/>
                <a:gd name="T55" fmla="*/ 73 h 342"/>
                <a:gd name="T56" fmla="*/ 1160 w 1341"/>
                <a:gd name="T57" fmla="*/ 73 h 342"/>
                <a:gd name="T58" fmla="*/ 1117 w 1341"/>
                <a:gd name="T59" fmla="*/ 91 h 342"/>
                <a:gd name="T60" fmla="*/ 1239 w 1341"/>
                <a:gd name="T61" fmla="*/ 39 h 342"/>
                <a:gd name="T62" fmla="*/ 1180 w 1341"/>
                <a:gd name="T63" fmla="*/ 132 h 342"/>
                <a:gd name="T64" fmla="*/ 1246 w 1341"/>
                <a:gd name="T65" fmla="*/ 85 h 342"/>
                <a:gd name="T66" fmla="*/ 1314 w 1341"/>
                <a:gd name="T67" fmla="*/ 132 h 342"/>
                <a:gd name="T68" fmla="*/ 1295 w 1341"/>
                <a:gd name="T69" fmla="*/ 110 h 342"/>
                <a:gd name="T70" fmla="*/ 18 w 1341"/>
                <a:gd name="T71" fmla="*/ 231 h 342"/>
                <a:gd name="T72" fmla="*/ 81 w 1341"/>
                <a:gd name="T73" fmla="*/ 307 h 342"/>
                <a:gd name="T74" fmla="*/ 164 w 1341"/>
                <a:gd name="T75" fmla="*/ 307 h 342"/>
                <a:gd name="T76" fmla="*/ 103 w 1341"/>
                <a:gd name="T77" fmla="*/ 214 h 342"/>
                <a:gd name="T78" fmla="*/ 252 w 1341"/>
                <a:gd name="T79" fmla="*/ 229 h 342"/>
                <a:gd name="T80" fmla="*/ 252 w 1341"/>
                <a:gd name="T81" fmla="*/ 307 h 342"/>
                <a:gd name="T82" fmla="*/ 211 w 1341"/>
                <a:gd name="T83" fmla="*/ 214 h 342"/>
                <a:gd name="T84" fmla="*/ 305 w 1341"/>
                <a:gd name="T85" fmla="*/ 212 h 342"/>
                <a:gd name="T86" fmla="*/ 338 w 1341"/>
                <a:gd name="T87" fmla="*/ 285 h 342"/>
                <a:gd name="T88" fmla="*/ 281 w 1341"/>
                <a:gd name="T89" fmla="*/ 251 h 342"/>
                <a:gd name="T90" fmla="*/ 403 w 1341"/>
                <a:gd name="T91" fmla="*/ 229 h 342"/>
                <a:gd name="T92" fmla="*/ 382 w 1341"/>
                <a:gd name="T93" fmla="*/ 228 h 342"/>
                <a:gd name="T94" fmla="*/ 430 w 1341"/>
                <a:gd name="T95" fmla="*/ 342 h 342"/>
                <a:gd name="T96" fmla="*/ 498 w 1341"/>
                <a:gd name="T97" fmla="*/ 260 h 342"/>
                <a:gd name="T98" fmla="*/ 577 w 1341"/>
                <a:gd name="T99" fmla="*/ 212 h 342"/>
                <a:gd name="T100" fmla="*/ 554 w 1341"/>
                <a:gd name="T101" fmla="*/ 307 h 342"/>
                <a:gd name="T102" fmla="*/ 623 w 1341"/>
                <a:gd name="T103" fmla="*/ 187 h 342"/>
                <a:gd name="T104" fmla="*/ 621 w 1341"/>
                <a:gd name="T105" fmla="*/ 307 h 342"/>
                <a:gd name="T106" fmla="*/ 644 w 1341"/>
                <a:gd name="T107" fmla="*/ 300 h 342"/>
                <a:gd name="T108" fmla="*/ 644 w 1341"/>
                <a:gd name="T109" fmla="*/ 240 h 342"/>
                <a:gd name="T110" fmla="*/ 661 w 1341"/>
                <a:gd name="T111" fmla="*/ 238 h 342"/>
                <a:gd name="T112" fmla="*/ 807 w 1341"/>
                <a:gd name="T113" fmla="*/ 266 h 342"/>
                <a:gd name="T114" fmla="*/ 772 w 1341"/>
                <a:gd name="T115" fmla="*/ 309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41" h="342">
                  <a:moveTo>
                    <a:pt x="29" y="132"/>
                  </a:moveTo>
                  <a:cubicBezTo>
                    <a:pt x="0" y="132"/>
                    <a:pt x="0" y="132"/>
                    <a:pt x="0" y="13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80" y="52"/>
                    <a:pt x="80" y="52"/>
                    <a:pt x="80" y="52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0" y="77"/>
                    <a:pt x="80" y="77"/>
                    <a:pt x="80" y="77"/>
                  </a:cubicBezTo>
                  <a:cubicBezTo>
                    <a:pt x="29" y="77"/>
                    <a:pt x="29" y="77"/>
                    <a:pt x="29" y="77"/>
                  </a:cubicBezTo>
                  <a:lnTo>
                    <a:pt x="29" y="132"/>
                  </a:lnTo>
                  <a:close/>
                  <a:moveTo>
                    <a:pt x="174" y="134"/>
                  </a:moveTo>
                  <a:cubicBezTo>
                    <a:pt x="145" y="134"/>
                    <a:pt x="125" y="116"/>
                    <a:pt x="125" y="85"/>
                  </a:cubicBezTo>
                  <a:cubicBezTo>
                    <a:pt x="125" y="56"/>
                    <a:pt x="144" y="36"/>
                    <a:pt x="170" y="36"/>
                  </a:cubicBezTo>
                  <a:cubicBezTo>
                    <a:pt x="198" y="36"/>
                    <a:pt x="212" y="55"/>
                    <a:pt x="212" y="83"/>
                  </a:cubicBezTo>
                  <a:cubicBezTo>
                    <a:pt x="212" y="93"/>
                    <a:pt x="212" y="93"/>
                    <a:pt x="21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5" y="108"/>
                    <a:pt x="167" y="112"/>
                    <a:pt x="178" y="112"/>
                  </a:cubicBezTo>
                  <a:cubicBezTo>
                    <a:pt x="188" y="112"/>
                    <a:pt x="195" y="110"/>
                    <a:pt x="204" y="104"/>
                  </a:cubicBezTo>
                  <a:cubicBezTo>
                    <a:pt x="205" y="104"/>
                    <a:pt x="205" y="104"/>
                    <a:pt x="205" y="104"/>
                  </a:cubicBezTo>
                  <a:cubicBezTo>
                    <a:pt x="205" y="126"/>
                    <a:pt x="205" y="126"/>
                    <a:pt x="205" y="126"/>
                  </a:cubicBezTo>
                  <a:cubicBezTo>
                    <a:pt x="198" y="131"/>
                    <a:pt x="187" y="134"/>
                    <a:pt x="174" y="134"/>
                  </a:cubicBezTo>
                  <a:close/>
                  <a:moveTo>
                    <a:pt x="152" y="74"/>
                  </a:moveTo>
                  <a:cubicBezTo>
                    <a:pt x="186" y="74"/>
                    <a:pt x="186" y="74"/>
                    <a:pt x="186" y="74"/>
                  </a:cubicBezTo>
                  <a:cubicBezTo>
                    <a:pt x="186" y="64"/>
                    <a:pt x="182" y="58"/>
                    <a:pt x="170" y="58"/>
                  </a:cubicBezTo>
                  <a:cubicBezTo>
                    <a:pt x="162" y="58"/>
                    <a:pt x="155" y="61"/>
                    <a:pt x="152" y="74"/>
                  </a:cubicBezTo>
                  <a:close/>
                  <a:moveTo>
                    <a:pt x="287" y="77"/>
                  </a:moveTo>
                  <a:cubicBezTo>
                    <a:pt x="272" y="132"/>
                    <a:pt x="272" y="132"/>
                    <a:pt x="272" y="132"/>
                  </a:cubicBezTo>
                  <a:cubicBezTo>
                    <a:pt x="247" y="132"/>
                    <a:pt x="247" y="132"/>
                    <a:pt x="247" y="132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46" y="38"/>
                    <a:pt x="246" y="38"/>
                    <a:pt x="246" y="38"/>
                  </a:cubicBezTo>
                  <a:cubicBezTo>
                    <a:pt x="261" y="93"/>
                    <a:pt x="261" y="93"/>
                    <a:pt x="261" y="93"/>
                  </a:cubicBezTo>
                  <a:cubicBezTo>
                    <a:pt x="276" y="38"/>
                    <a:pt x="276" y="38"/>
                    <a:pt x="276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313" y="93"/>
                    <a:pt x="313" y="93"/>
                    <a:pt x="313" y="93"/>
                  </a:cubicBezTo>
                  <a:cubicBezTo>
                    <a:pt x="329" y="38"/>
                    <a:pt x="329" y="38"/>
                    <a:pt x="329" y="38"/>
                  </a:cubicBezTo>
                  <a:cubicBezTo>
                    <a:pt x="355" y="38"/>
                    <a:pt x="355" y="38"/>
                    <a:pt x="355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27" y="132"/>
                    <a:pt x="327" y="132"/>
                    <a:pt x="327" y="132"/>
                  </a:cubicBezTo>
                  <a:cubicBezTo>
                    <a:pt x="302" y="132"/>
                    <a:pt x="302" y="132"/>
                    <a:pt x="302" y="132"/>
                  </a:cubicBezTo>
                  <a:lnTo>
                    <a:pt x="287" y="77"/>
                  </a:lnTo>
                  <a:close/>
                  <a:moveTo>
                    <a:pt x="402" y="134"/>
                  </a:moveTo>
                  <a:cubicBezTo>
                    <a:pt x="379" y="134"/>
                    <a:pt x="370" y="125"/>
                    <a:pt x="370" y="104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98" y="102"/>
                    <a:pt x="398" y="102"/>
                    <a:pt x="398" y="102"/>
                  </a:cubicBezTo>
                  <a:cubicBezTo>
                    <a:pt x="398" y="108"/>
                    <a:pt x="400" y="111"/>
                    <a:pt x="406" y="111"/>
                  </a:cubicBezTo>
                  <a:cubicBezTo>
                    <a:pt x="408" y="111"/>
                    <a:pt x="410" y="110"/>
                    <a:pt x="412" y="109"/>
                  </a:cubicBezTo>
                  <a:cubicBezTo>
                    <a:pt x="413" y="109"/>
                    <a:pt x="413" y="109"/>
                    <a:pt x="413" y="109"/>
                  </a:cubicBezTo>
                  <a:cubicBezTo>
                    <a:pt x="413" y="132"/>
                    <a:pt x="413" y="132"/>
                    <a:pt x="413" y="132"/>
                  </a:cubicBezTo>
                  <a:cubicBezTo>
                    <a:pt x="410" y="133"/>
                    <a:pt x="406" y="134"/>
                    <a:pt x="402" y="134"/>
                  </a:cubicBezTo>
                  <a:close/>
                  <a:moveTo>
                    <a:pt x="469" y="134"/>
                  </a:moveTo>
                  <a:cubicBezTo>
                    <a:pt x="440" y="134"/>
                    <a:pt x="420" y="116"/>
                    <a:pt x="420" y="85"/>
                  </a:cubicBezTo>
                  <a:cubicBezTo>
                    <a:pt x="420" y="56"/>
                    <a:pt x="440" y="36"/>
                    <a:pt x="465" y="36"/>
                  </a:cubicBezTo>
                  <a:cubicBezTo>
                    <a:pt x="494" y="36"/>
                    <a:pt x="507" y="55"/>
                    <a:pt x="507" y="83"/>
                  </a:cubicBezTo>
                  <a:cubicBezTo>
                    <a:pt x="507" y="93"/>
                    <a:pt x="507" y="93"/>
                    <a:pt x="507" y="93"/>
                  </a:cubicBezTo>
                  <a:cubicBezTo>
                    <a:pt x="448" y="93"/>
                    <a:pt x="448" y="93"/>
                    <a:pt x="448" y="93"/>
                  </a:cubicBezTo>
                  <a:cubicBezTo>
                    <a:pt x="451" y="108"/>
                    <a:pt x="462" y="112"/>
                    <a:pt x="474" y="112"/>
                  </a:cubicBezTo>
                  <a:cubicBezTo>
                    <a:pt x="484" y="112"/>
                    <a:pt x="491" y="110"/>
                    <a:pt x="500" y="104"/>
                  </a:cubicBezTo>
                  <a:cubicBezTo>
                    <a:pt x="501" y="104"/>
                    <a:pt x="501" y="104"/>
                    <a:pt x="501" y="104"/>
                  </a:cubicBezTo>
                  <a:cubicBezTo>
                    <a:pt x="501" y="126"/>
                    <a:pt x="501" y="126"/>
                    <a:pt x="501" y="126"/>
                  </a:cubicBezTo>
                  <a:cubicBezTo>
                    <a:pt x="493" y="131"/>
                    <a:pt x="482" y="134"/>
                    <a:pt x="469" y="134"/>
                  </a:cubicBezTo>
                  <a:close/>
                  <a:moveTo>
                    <a:pt x="448" y="74"/>
                  </a:moveTo>
                  <a:cubicBezTo>
                    <a:pt x="482" y="74"/>
                    <a:pt x="482" y="74"/>
                    <a:pt x="482" y="74"/>
                  </a:cubicBezTo>
                  <a:cubicBezTo>
                    <a:pt x="481" y="64"/>
                    <a:pt x="477" y="58"/>
                    <a:pt x="466" y="58"/>
                  </a:cubicBezTo>
                  <a:cubicBezTo>
                    <a:pt x="457" y="58"/>
                    <a:pt x="450" y="61"/>
                    <a:pt x="448" y="74"/>
                  </a:cubicBezTo>
                  <a:close/>
                  <a:moveTo>
                    <a:pt x="622" y="38"/>
                  </a:moveTo>
                  <a:cubicBezTo>
                    <a:pt x="642" y="38"/>
                    <a:pt x="642" y="38"/>
                    <a:pt x="642" y="38"/>
                  </a:cubicBezTo>
                  <a:cubicBezTo>
                    <a:pt x="642" y="60"/>
                    <a:pt x="642" y="60"/>
                    <a:pt x="642" y="60"/>
                  </a:cubicBezTo>
                  <a:cubicBezTo>
                    <a:pt x="622" y="60"/>
                    <a:pt x="622" y="60"/>
                    <a:pt x="622" y="60"/>
                  </a:cubicBezTo>
                  <a:cubicBezTo>
                    <a:pt x="622" y="99"/>
                    <a:pt x="622" y="99"/>
                    <a:pt x="622" y="99"/>
                  </a:cubicBezTo>
                  <a:cubicBezTo>
                    <a:pt x="622" y="107"/>
                    <a:pt x="625" y="111"/>
                    <a:pt x="633" y="111"/>
                  </a:cubicBezTo>
                  <a:cubicBezTo>
                    <a:pt x="636" y="111"/>
                    <a:pt x="639" y="110"/>
                    <a:pt x="642" y="109"/>
                  </a:cubicBezTo>
                  <a:cubicBezTo>
                    <a:pt x="642" y="109"/>
                    <a:pt x="642" y="109"/>
                    <a:pt x="642" y="109"/>
                  </a:cubicBezTo>
                  <a:cubicBezTo>
                    <a:pt x="642" y="131"/>
                    <a:pt x="642" y="131"/>
                    <a:pt x="642" y="131"/>
                  </a:cubicBezTo>
                  <a:cubicBezTo>
                    <a:pt x="639" y="132"/>
                    <a:pt x="633" y="134"/>
                    <a:pt x="625" y="134"/>
                  </a:cubicBezTo>
                  <a:cubicBezTo>
                    <a:pt x="603" y="134"/>
                    <a:pt x="594" y="124"/>
                    <a:pt x="594" y="100"/>
                  </a:cubicBezTo>
                  <a:cubicBezTo>
                    <a:pt x="594" y="60"/>
                    <a:pt x="594" y="60"/>
                    <a:pt x="594" y="60"/>
                  </a:cubicBezTo>
                  <a:cubicBezTo>
                    <a:pt x="558" y="60"/>
                    <a:pt x="558" y="60"/>
                    <a:pt x="558" y="60"/>
                  </a:cubicBezTo>
                  <a:cubicBezTo>
                    <a:pt x="558" y="99"/>
                    <a:pt x="558" y="99"/>
                    <a:pt x="558" y="99"/>
                  </a:cubicBezTo>
                  <a:cubicBezTo>
                    <a:pt x="558" y="107"/>
                    <a:pt x="561" y="111"/>
                    <a:pt x="570" y="111"/>
                  </a:cubicBezTo>
                  <a:cubicBezTo>
                    <a:pt x="572" y="111"/>
                    <a:pt x="575" y="110"/>
                    <a:pt x="578" y="109"/>
                  </a:cubicBezTo>
                  <a:cubicBezTo>
                    <a:pt x="579" y="109"/>
                    <a:pt x="579" y="109"/>
                    <a:pt x="579" y="109"/>
                  </a:cubicBezTo>
                  <a:cubicBezTo>
                    <a:pt x="579" y="131"/>
                    <a:pt x="579" y="131"/>
                    <a:pt x="579" y="131"/>
                  </a:cubicBezTo>
                  <a:cubicBezTo>
                    <a:pt x="575" y="132"/>
                    <a:pt x="570" y="134"/>
                    <a:pt x="562" y="134"/>
                  </a:cubicBezTo>
                  <a:cubicBezTo>
                    <a:pt x="539" y="134"/>
                    <a:pt x="530" y="124"/>
                    <a:pt x="530" y="100"/>
                  </a:cubicBezTo>
                  <a:cubicBezTo>
                    <a:pt x="530" y="60"/>
                    <a:pt x="530" y="60"/>
                    <a:pt x="530" y="60"/>
                  </a:cubicBezTo>
                  <a:cubicBezTo>
                    <a:pt x="516" y="60"/>
                    <a:pt x="516" y="60"/>
                    <a:pt x="516" y="60"/>
                  </a:cubicBezTo>
                  <a:cubicBezTo>
                    <a:pt x="516" y="38"/>
                    <a:pt x="516" y="38"/>
                    <a:pt x="516" y="38"/>
                  </a:cubicBezTo>
                  <a:cubicBezTo>
                    <a:pt x="530" y="38"/>
                    <a:pt x="530" y="38"/>
                    <a:pt x="530" y="38"/>
                  </a:cubicBezTo>
                  <a:cubicBezTo>
                    <a:pt x="530" y="12"/>
                    <a:pt x="530" y="12"/>
                    <a:pt x="530" y="12"/>
                  </a:cubicBezTo>
                  <a:cubicBezTo>
                    <a:pt x="558" y="12"/>
                    <a:pt x="558" y="12"/>
                    <a:pt x="558" y="12"/>
                  </a:cubicBezTo>
                  <a:cubicBezTo>
                    <a:pt x="558" y="38"/>
                    <a:pt x="558" y="38"/>
                    <a:pt x="558" y="38"/>
                  </a:cubicBezTo>
                  <a:cubicBezTo>
                    <a:pt x="594" y="38"/>
                    <a:pt x="594" y="38"/>
                    <a:pt x="594" y="38"/>
                  </a:cubicBezTo>
                  <a:cubicBezTo>
                    <a:pt x="594" y="12"/>
                    <a:pt x="594" y="12"/>
                    <a:pt x="594" y="12"/>
                  </a:cubicBezTo>
                  <a:cubicBezTo>
                    <a:pt x="622" y="12"/>
                    <a:pt x="622" y="12"/>
                    <a:pt x="622" y="12"/>
                  </a:cubicBezTo>
                  <a:cubicBezTo>
                    <a:pt x="622" y="38"/>
                    <a:pt x="622" y="38"/>
                    <a:pt x="622" y="38"/>
                  </a:cubicBezTo>
                  <a:close/>
                  <a:moveTo>
                    <a:pt x="787" y="45"/>
                  </a:moveTo>
                  <a:cubicBezTo>
                    <a:pt x="787" y="73"/>
                    <a:pt x="768" y="89"/>
                    <a:pt x="738" y="89"/>
                  </a:cubicBezTo>
                  <a:cubicBezTo>
                    <a:pt x="718" y="89"/>
                    <a:pt x="718" y="89"/>
                    <a:pt x="718" y="89"/>
                  </a:cubicBezTo>
                  <a:cubicBezTo>
                    <a:pt x="718" y="132"/>
                    <a:pt x="718" y="132"/>
                    <a:pt x="718" y="132"/>
                  </a:cubicBezTo>
                  <a:cubicBezTo>
                    <a:pt x="689" y="132"/>
                    <a:pt x="689" y="132"/>
                    <a:pt x="689" y="132"/>
                  </a:cubicBezTo>
                  <a:cubicBezTo>
                    <a:pt x="689" y="0"/>
                    <a:pt x="689" y="0"/>
                    <a:pt x="689" y="0"/>
                  </a:cubicBezTo>
                  <a:cubicBezTo>
                    <a:pt x="738" y="0"/>
                    <a:pt x="738" y="0"/>
                    <a:pt x="738" y="0"/>
                  </a:cubicBezTo>
                  <a:cubicBezTo>
                    <a:pt x="768" y="0"/>
                    <a:pt x="787" y="16"/>
                    <a:pt x="787" y="45"/>
                  </a:cubicBezTo>
                  <a:close/>
                  <a:moveTo>
                    <a:pt x="736" y="65"/>
                  </a:moveTo>
                  <a:cubicBezTo>
                    <a:pt x="751" y="65"/>
                    <a:pt x="758" y="57"/>
                    <a:pt x="758" y="45"/>
                  </a:cubicBezTo>
                  <a:cubicBezTo>
                    <a:pt x="758" y="33"/>
                    <a:pt x="751" y="24"/>
                    <a:pt x="736" y="24"/>
                  </a:cubicBezTo>
                  <a:cubicBezTo>
                    <a:pt x="718" y="24"/>
                    <a:pt x="718" y="24"/>
                    <a:pt x="718" y="24"/>
                  </a:cubicBezTo>
                  <a:cubicBezTo>
                    <a:pt x="718" y="65"/>
                    <a:pt x="718" y="65"/>
                    <a:pt x="718" y="65"/>
                  </a:cubicBezTo>
                  <a:lnTo>
                    <a:pt x="736" y="65"/>
                  </a:lnTo>
                  <a:close/>
                  <a:moveTo>
                    <a:pt x="849" y="123"/>
                  </a:moveTo>
                  <a:cubicBezTo>
                    <a:pt x="843" y="130"/>
                    <a:pt x="834" y="134"/>
                    <a:pt x="824" y="134"/>
                  </a:cubicBezTo>
                  <a:cubicBezTo>
                    <a:pt x="806" y="134"/>
                    <a:pt x="791" y="122"/>
                    <a:pt x="791" y="103"/>
                  </a:cubicBezTo>
                  <a:cubicBezTo>
                    <a:pt x="791" y="84"/>
                    <a:pt x="806" y="72"/>
                    <a:pt x="827" y="72"/>
                  </a:cubicBezTo>
                  <a:cubicBezTo>
                    <a:pt x="834" y="72"/>
                    <a:pt x="841" y="73"/>
                    <a:pt x="848" y="75"/>
                  </a:cubicBezTo>
                  <a:cubicBezTo>
                    <a:pt x="848" y="73"/>
                    <a:pt x="848" y="73"/>
                    <a:pt x="848" y="73"/>
                  </a:cubicBezTo>
                  <a:cubicBezTo>
                    <a:pt x="848" y="63"/>
                    <a:pt x="842" y="59"/>
                    <a:pt x="827" y="59"/>
                  </a:cubicBezTo>
                  <a:cubicBezTo>
                    <a:pt x="818" y="59"/>
                    <a:pt x="809" y="62"/>
                    <a:pt x="801" y="66"/>
                  </a:cubicBezTo>
                  <a:cubicBezTo>
                    <a:pt x="800" y="66"/>
                    <a:pt x="800" y="66"/>
                    <a:pt x="800" y="66"/>
                  </a:cubicBezTo>
                  <a:cubicBezTo>
                    <a:pt x="800" y="44"/>
                    <a:pt x="800" y="44"/>
                    <a:pt x="800" y="44"/>
                  </a:cubicBezTo>
                  <a:cubicBezTo>
                    <a:pt x="807" y="40"/>
                    <a:pt x="820" y="36"/>
                    <a:pt x="832" y="36"/>
                  </a:cubicBezTo>
                  <a:cubicBezTo>
                    <a:pt x="860" y="36"/>
                    <a:pt x="876" y="49"/>
                    <a:pt x="876" y="73"/>
                  </a:cubicBezTo>
                  <a:cubicBezTo>
                    <a:pt x="876" y="132"/>
                    <a:pt x="876" y="132"/>
                    <a:pt x="876" y="132"/>
                  </a:cubicBezTo>
                  <a:cubicBezTo>
                    <a:pt x="849" y="132"/>
                    <a:pt x="849" y="132"/>
                    <a:pt x="849" y="132"/>
                  </a:cubicBezTo>
                  <a:cubicBezTo>
                    <a:pt x="849" y="123"/>
                    <a:pt x="849" y="123"/>
                    <a:pt x="849" y="123"/>
                  </a:cubicBezTo>
                  <a:close/>
                  <a:moveTo>
                    <a:pt x="848" y="102"/>
                  </a:moveTo>
                  <a:cubicBezTo>
                    <a:pt x="848" y="94"/>
                    <a:pt x="848" y="94"/>
                    <a:pt x="848" y="94"/>
                  </a:cubicBezTo>
                  <a:cubicBezTo>
                    <a:pt x="844" y="92"/>
                    <a:pt x="838" y="91"/>
                    <a:pt x="833" y="91"/>
                  </a:cubicBezTo>
                  <a:cubicBezTo>
                    <a:pt x="823" y="91"/>
                    <a:pt x="818" y="95"/>
                    <a:pt x="818" y="102"/>
                  </a:cubicBezTo>
                  <a:cubicBezTo>
                    <a:pt x="818" y="110"/>
                    <a:pt x="823" y="113"/>
                    <a:pt x="832" y="113"/>
                  </a:cubicBezTo>
                  <a:cubicBezTo>
                    <a:pt x="839" y="113"/>
                    <a:pt x="845" y="109"/>
                    <a:pt x="848" y="102"/>
                  </a:cubicBezTo>
                  <a:close/>
                  <a:moveTo>
                    <a:pt x="890" y="85"/>
                  </a:moveTo>
                  <a:cubicBezTo>
                    <a:pt x="890" y="55"/>
                    <a:pt x="911" y="36"/>
                    <a:pt x="939" y="36"/>
                  </a:cubicBezTo>
                  <a:cubicBezTo>
                    <a:pt x="949" y="36"/>
                    <a:pt x="958" y="38"/>
                    <a:pt x="965" y="43"/>
                  </a:cubicBezTo>
                  <a:cubicBezTo>
                    <a:pt x="965" y="67"/>
                    <a:pt x="965" y="67"/>
                    <a:pt x="965" y="67"/>
                  </a:cubicBezTo>
                  <a:cubicBezTo>
                    <a:pt x="964" y="67"/>
                    <a:pt x="964" y="67"/>
                    <a:pt x="964" y="67"/>
                  </a:cubicBezTo>
                  <a:cubicBezTo>
                    <a:pt x="958" y="62"/>
                    <a:pt x="951" y="60"/>
                    <a:pt x="943" y="60"/>
                  </a:cubicBezTo>
                  <a:cubicBezTo>
                    <a:pt x="929" y="60"/>
                    <a:pt x="918" y="69"/>
                    <a:pt x="918" y="85"/>
                  </a:cubicBezTo>
                  <a:cubicBezTo>
                    <a:pt x="918" y="101"/>
                    <a:pt x="929" y="110"/>
                    <a:pt x="943" y="110"/>
                  </a:cubicBezTo>
                  <a:cubicBezTo>
                    <a:pt x="951" y="110"/>
                    <a:pt x="958" y="108"/>
                    <a:pt x="964" y="103"/>
                  </a:cubicBezTo>
                  <a:cubicBezTo>
                    <a:pt x="965" y="103"/>
                    <a:pt x="965" y="103"/>
                    <a:pt x="965" y="103"/>
                  </a:cubicBezTo>
                  <a:cubicBezTo>
                    <a:pt x="965" y="127"/>
                    <a:pt x="965" y="127"/>
                    <a:pt x="965" y="127"/>
                  </a:cubicBezTo>
                  <a:cubicBezTo>
                    <a:pt x="958" y="132"/>
                    <a:pt x="949" y="134"/>
                    <a:pt x="939" y="134"/>
                  </a:cubicBezTo>
                  <a:cubicBezTo>
                    <a:pt x="911" y="134"/>
                    <a:pt x="890" y="115"/>
                    <a:pt x="890" y="85"/>
                  </a:cubicBezTo>
                  <a:close/>
                  <a:moveTo>
                    <a:pt x="1010" y="89"/>
                  </a:moveTo>
                  <a:cubicBezTo>
                    <a:pt x="1010" y="132"/>
                    <a:pt x="1010" y="132"/>
                    <a:pt x="1010" y="132"/>
                  </a:cubicBezTo>
                  <a:cubicBezTo>
                    <a:pt x="983" y="132"/>
                    <a:pt x="983" y="132"/>
                    <a:pt x="983" y="132"/>
                  </a:cubicBezTo>
                  <a:cubicBezTo>
                    <a:pt x="983" y="0"/>
                    <a:pt x="983" y="0"/>
                    <a:pt x="983" y="0"/>
                  </a:cubicBezTo>
                  <a:cubicBezTo>
                    <a:pt x="1010" y="0"/>
                    <a:pt x="1010" y="0"/>
                    <a:pt x="1010" y="0"/>
                  </a:cubicBezTo>
                  <a:cubicBezTo>
                    <a:pt x="1010" y="75"/>
                    <a:pt x="1010" y="75"/>
                    <a:pt x="1010" y="75"/>
                  </a:cubicBezTo>
                  <a:cubicBezTo>
                    <a:pt x="1039" y="38"/>
                    <a:pt x="1039" y="38"/>
                    <a:pt x="1039" y="38"/>
                  </a:cubicBezTo>
                  <a:cubicBezTo>
                    <a:pt x="1070" y="38"/>
                    <a:pt x="1070" y="38"/>
                    <a:pt x="1070" y="38"/>
                  </a:cubicBezTo>
                  <a:cubicBezTo>
                    <a:pt x="1070" y="39"/>
                    <a:pt x="1070" y="39"/>
                    <a:pt x="1070" y="39"/>
                  </a:cubicBezTo>
                  <a:cubicBezTo>
                    <a:pt x="1036" y="82"/>
                    <a:pt x="1036" y="82"/>
                    <a:pt x="1036" y="82"/>
                  </a:cubicBezTo>
                  <a:cubicBezTo>
                    <a:pt x="1070" y="131"/>
                    <a:pt x="1070" y="131"/>
                    <a:pt x="1070" y="131"/>
                  </a:cubicBezTo>
                  <a:cubicBezTo>
                    <a:pt x="1070" y="132"/>
                    <a:pt x="1070" y="132"/>
                    <a:pt x="1070" y="132"/>
                  </a:cubicBezTo>
                  <a:cubicBezTo>
                    <a:pt x="1038" y="132"/>
                    <a:pt x="1038" y="132"/>
                    <a:pt x="1038" y="132"/>
                  </a:cubicBezTo>
                  <a:lnTo>
                    <a:pt x="1010" y="89"/>
                  </a:lnTo>
                  <a:close/>
                  <a:moveTo>
                    <a:pt x="1133" y="123"/>
                  </a:moveTo>
                  <a:cubicBezTo>
                    <a:pt x="1127" y="130"/>
                    <a:pt x="1118" y="134"/>
                    <a:pt x="1108" y="134"/>
                  </a:cubicBezTo>
                  <a:cubicBezTo>
                    <a:pt x="1090" y="134"/>
                    <a:pt x="1075" y="122"/>
                    <a:pt x="1075" y="103"/>
                  </a:cubicBezTo>
                  <a:cubicBezTo>
                    <a:pt x="1075" y="84"/>
                    <a:pt x="1090" y="72"/>
                    <a:pt x="1112" y="72"/>
                  </a:cubicBezTo>
                  <a:cubicBezTo>
                    <a:pt x="1118" y="72"/>
                    <a:pt x="1125" y="73"/>
                    <a:pt x="1133" y="75"/>
                  </a:cubicBezTo>
                  <a:cubicBezTo>
                    <a:pt x="1133" y="73"/>
                    <a:pt x="1133" y="73"/>
                    <a:pt x="1133" y="73"/>
                  </a:cubicBezTo>
                  <a:cubicBezTo>
                    <a:pt x="1133" y="63"/>
                    <a:pt x="1127" y="59"/>
                    <a:pt x="1112" y="59"/>
                  </a:cubicBezTo>
                  <a:cubicBezTo>
                    <a:pt x="1102" y="59"/>
                    <a:pt x="1093" y="62"/>
                    <a:pt x="1086" y="66"/>
                  </a:cubicBezTo>
                  <a:cubicBezTo>
                    <a:pt x="1084" y="66"/>
                    <a:pt x="1084" y="66"/>
                    <a:pt x="1084" y="66"/>
                  </a:cubicBezTo>
                  <a:cubicBezTo>
                    <a:pt x="1084" y="44"/>
                    <a:pt x="1084" y="44"/>
                    <a:pt x="1084" y="44"/>
                  </a:cubicBezTo>
                  <a:cubicBezTo>
                    <a:pt x="1092" y="40"/>
                    <a:pt x="1104" y="36"/>
                    <a:pt x="1117" y="36"/>
                  </a:cubicBezTo>
                  <a:cubicBezTo>
                    <a:pt x="1145" y="36"/>
                    <a:pt x="1160" y="49"/>
                    <a:pt x="1160" y="73"/>
                  </a:cubicBezTo>
                  <a:cubicBezTo>
                    <a:pt x="1160" y="132"/>
                    <a:pt x="1160" y="132"/>
                    <a:pt x="1160" y="132"/>
                  </a:cubicBezTo>
                  <a:cubicBezTo>
                    <a:pt x="1133" y="132"/>
                    <a:pt x="1133" y="132"/>
                    <a:pt x="1133" y="132"/>
                  </a:cubicBezTo>
                  <a:cubicBezTo>
                    <a:pt x="1133" y="123"/>
                    <a:pt x="1133" y="123"/>
                    <a:pt x="1133" y="123"/>
                  </a:cubicBezTo>
                  <a:close/>
                  <a:moveTo>
                    <a:pt x="1133" y="102"/>
                  </a:moveTo>
                  <a:cubicBezTo>
                    <a:pt x="1133" y="94"/>
                    <a:pt x="1133" y="94"/>
                    <a:pt x="1133" y="94"/>
                  </a:cubicBezTo>
                  <a:cubicBezTo>
                    <a:pt x="1128" y="92"/>
                    <a:pt x="1123" y="91"/>
                    <a:pt x="1117" y="91"/>
                  </a:cubicBezTo>
                  <a:cubicBezTo>
                    <a:pt x="1108" y="91"/>
                    <a:pt x="1103" y="95"/>
                    <a:pt x="1103" y="102"/>
                  </a:cubicBezTo>
                  <a:cubicBezTo>
                    <a:pt x="1103" y="110"/>
                    <a:pt x="1108" y="113"/>
                    <a:pt x="1116" y="113"/>
                  </a:cubicBezTo>
                  <a:cubicBezTo>
                    <a:pt x="1124" y="113"/>
                    <a:pt x="1130" y="109"/>
                    <a:pt x="1133" y="102"/>
                  </a:cubicBezTo>
                  <a:close/>
                  <a:moveTo>
                    <a:pt x="1207" y="53"/>
                  </a:moveTo>
                  <a:cubicBezTo>
                    <a:pt x="1212" y="43"/>
                    <a:pt x="1220" y="37"/>
                    <a:pt x="1230" y="37"/>
                  </a:cubicBezTo>
                  <a:cubicBezTo>
                    <a:pt x="1234" y="37"/>
                    <a:pt x="1238" y="38"/>
                    <a:pt x="1239" y="39"/>
                  </a:cubicBezTo>
                  <a:cubicBezTo>
                    <a:pt x="1239" y="65"/>
                    <a:pt x="1239" y="65"/>
                    <a:pt x="1239" y="65"/>
                  </a:cubicBezTo>
                  <a:cubicBezTo>
                    <a:pt x="1238" y="65"/>
                    <a:pt x="1238" y="65"/>
                    <a:pt x="1238" y="65"/>
                  </a:cubicBezTo>
                  <a:cubicBezTo>
                    <a:pt x="1235" y="64"/>
                    <a:pt x="1231" y="63"/>
                    <a:pt x="1226" y="63"/>
                  </a:cubicBezTo>
                  <a:cubicBezTo>
                    <a:pt x="1217" y="63"/>
                    <a:pt x="1210" y="68"/>
                    <a:pt x="1208" y="78"/>
                  </a:cubicBezTo>
                  <a:cubicBezTo>
                    <a:pt x="1208" y="132"/>
                    <a:pt x="1208" y="132"/>
                    <a:pt x="1208" y="132"/>
                  </a:cubicBezTo>
                  <a:cubicBezTo>
                    <a:pt x="1180" y="132"/>
                    <a:pt x="1180" y="132"/>
                    <a:pt x="1180" y="132"/>
                  </a:cubicBezTo>
                  <a:cubicBezTo>
                    <a:pt x="1180" y="38"/>
                    <a:pt x="1180" y="38"/>
                    <a:pt x="1180" y="38"/>
                  </a:cubicBezTo>
                  <a:cubicBezTo>
                    <a:pt x="1207" y="38"/>
                    <a:pt x="1207" y="38"/>
                    <a:pt x="1207" y="38"/>
                  </a:cubicBezTo>
                  <a:cubicBezTo>
                    <a:pt x="1207" y="53"/>
                    <a:pt x="1207" y="53"/>
                    <a:pt x="1207" y="53"/>
                  </a:cubicBezTo>
                  <a:close/>
                  <a:moveTo>
                    <a:pt x="1314" y="122"/>
                  </a:moveTo>
                  <a:cubicBezTo>
                    <a:pt x="1308" y="130"/>
                    <a:pt x="1298" y="134"/>
                    <a:pt x="1286" y="134"/>
                  </a:cubicBezTo>
                  <a:cubicBezTo>
                    <a:pt x="1262" y="134"/>
                    <a:pt x="1246" y="112"/>
                    <a:pt x="1246" y="85"/>
                  </a:cubicBezTo>
                  <a:cubicBezTo>
                    <a:pt x="1246" y="58"/>
                    <a:pt x="1262" y="36"/>
                    <a:pt x="1286" y="36"/>
                  </a:cubicBezTo>
                  <a:cubicBezTo>
                    <a:pt x="1298" y="36"/>
                    <a:pt x="1307" y="40"/>
                    <a:pt x="1313" y="47"/>
                  </a:cubicBezTo>
                  <a:cubicBezTo>
                    <a:pt x="1313" y="0"/>
                    <a:pt x="1313" y="0"/>
                    <a:pt x="1313" y="0"/>
                  </a:cubicBezTo>
                  <a:cubicBezTo>
                    <a:pt x="1341" y="0"/>
                    <a:pt x="1341" y="0"/>
                    <a:pt x="1341" y="0"/>
                  </a:cubicBezTo>
                  <a:cubicBezTo>
                    <a:pt x="1341" y="132"/>
                    <a:pt x="1341" y="132"/>
                    <a:pt x="1341" y="132"/>
                  </a:cubicBezTo>
                  <a:cubicBezTo>
                    <a:pt x="1314" y="132"/>
                    <a:pt x="1314" y="132"/>
                    <a:pt x="1314" y="132"/>
                  </a:cubicBezTo>
                  <a:cubicBezTo>
                    <a:pt x="1314" y="122"/>
                    <a:pt x="1314" y="122"/>
                    <a:pt x="1314" y="122"/>
                  </a:cubicBezTo>
                  <a:close/>
                  <a:moveTo>
                    <a:pt x="1313" y="100"/>
                  </a:moveTo>
                  <a:cubicBezTo>
                    <a:pt x="1313" y="70"/>
                    <a:pt x="1313" y="70"/>
                    <a:pt x="1313" y="70"/>
                  </a:cubicBezTo>
                  <a:cubicBezTo>
                    <a:pt x="1308" y="63"/>
                    <a:pt x="1302" y="60"/>
                    <a:pt x="1295" y="60"/>
                  </a:cubicBezTo>
                  <a:cubicBezTo>
                    <a:pt x="1283" y="60"/>
                    <a:pt x="1275" y="69"/>
                    <a:pt x="1275" y="85"/>
                  </a:cubicBezTo>
                  <a:cubicBezTo>
                    <a:pt x="1275" y="101"/>
                    <a:pt x="1283" y="110"/>
                    <a:pt x="1295" y="110"/>
                  </a:cubicBezTo>
                  <a:cubicBezTo>
                    <a:pt x="1302" y="110"/>
                    <a:pt x="1308" y="107"/>
                    <a:pt x="1313" y="100"/>
                  </a:cubicBezTo>
                  <a:close/>
                  <a:moveTo>
                    <a:pt x="0" y="175"/>
                  </a:moveTo>
                  <a:cubicBezTo>
                    <a:pt x="81" y="175"/>
                    <a:pt x="81" y="175"/>
                    <a:pt x="81" y="175"/>
                  </a:cubicBezTo>
                  <a:cubicBezTo>
                    <a:pt x="81" y="191"/>
                    <a:pt x="81" y="191"/>
                    <a:pt x="81" y="191"/>
                  </a:cubicBezTo>
                  <a:cubicBezTo>
                    <a:pt x="18" y="191"/>
                    <a:pt x="18" y="191"/>
                    <a:pt x="18" y="191"/>
                  </a:cubicBezTo>
                  <a:cubicBezTo>
                    <a:pt x="18" y="231"/>
                    <a:pt x="18" y="231"/>
                    <a:pt x="18" y="231"/>
                  </a:cubicBezTo>
                  <a:cubicBezTo>
                    <a:pt x="75" y="231"/>
                    <a:pt x="75" y="231"/>
                    <a:pt x="75" y="231"/>
                  </a:cubicBezTo>
                  <a:cubicBezTo>
                    <a:pt x="75" y="247"/>
                    <a:pt x="75" y="247"/>
                    <a:pt x="75" y="247"/>
                  </a:cubicBezTo>
                  <a:cubicBezTo>
                    <a:pt x="18" y="247"/>
                    <a:pt x="18" y="247"/>
                    <a:pt x="18" y="247"/>
                  </a:cubicBezTo>
                  <a:cubicBezTo>
                    <a:pt x="18" y="291"/>
                    <a:pt x="18" y="291"/>
                    <a:pt x="18" y="291"/>
                  </a:cubicBezTo>
                  <a:cubicBezTo>
                    <a:pt x="81" y="291"/>
                    <a:pt x="81" y="291"/>
                    <a:pt x="81" y="291"/>
                  </a:cubicBezTo>
                  <a:cubicBezTo>
                    <a:pt x="81" y="307"/>
                    <a:pt x="81" y="307"/>
                    <a:pt x="81" y="307"/>
                  </a:cubicBezTo>
                  <a:cubicBezTo>
                    <a:pt x="0" y="307"/>
                    <a:pt x="0" y="307"/>
                    <a:pt x="0" y="307"/>
                  </a:cubicBezTo>
                  <a:lnTo>
                    <a:pt x="0" y="175"/>
                  </a:lnTo>
                  <a:close/>
                  <a:moveTo>
                    <a:pt x="149" y="212"/>
                  </a:moveTo>
                  <a:cubicBezTo>
                    <a:pt x="169" y="212"/>
                    <a:pt x="181" y="226"/>
                    <a:pt x="181" y="248"/>
                  </a:cubicBezTo>
                  <a:cubicBezTo>
                    <a:pt x="181" y="307"/>
                    <a:pt x="181" y="307"/>
                    <a:pt x="181" y="307"/>
                  </a:cubicBezTo>
                  <a:cubicBezTo>
                    <a:pt x="164" y="307"/>
                    <a:pt x="164" y="307"/>
                    <a:pt x="164" y="307"/>
                  </a:cubicBezTo>
                  <a:cubicBezTo>
                    <a:pt x="164" y="249"/>
                    <a:pt x="164" y="249"/>
                    <a:pt x="164" y="249"/>
                  </a:cubicBezTo>
                  <a:cubicBezTo>
                    <a:pt x="164" y="237"/>
                    <a:pt x="157" y="228"/>
                    <a:pt x="144" y="228"/>
                  </a:cubicBezTo>
                  <a:cubicBezTo>
                    <a:pt x="133" y="228"/>
                    <a:pt x="124" y="235"/>
                    <a:pt x="121" y="245"/>
                  </a:cubicBezTo>
                  <a:cubicBezTo>
                    <a:pt x="121" y="307"/>
                    <a:pt x="121" y="307"/>
                    <a:pt x="121" y="307"/>
                  </a:cubicBezTo>
                  <a:cubicBezTo>
                    <a:pt x="103" y="307"/>
                    <a:pt x="103" y="307"/>
                    <a:pt x="103" y="307"/>
                  </a:cubicBezTo>
                  <a:cubicBezTo>
                    <a:pt x="103" y="214"/>
                    <a:pt x="103" y="214"/>
                    <a:pt x="103" y="214"/>
                  </a:cubicBezTo>
                  <a:cubicBezTo>
                    <a:pt x="121" y="214"/>
                    <a:pt x="121" y="214"/>
                    <a:pt x="121" y="214"/>
                  </a:cubicBezTo>
                  <a:cubicBezTo>
                    <a:pt x="121" y="227"/>
                    <a:pt x="121" y="227"/>
                    <a:pt x="121" y="227"/>
                  </a:cubicBezTo>
                  <a:cubicBezTo>
                    <a:pt x="126" y="219"/>
                    <a:pt x="136" y="212"/>
                    <a:pt x="149" y="212"/>
                  </a:cubicBezTo>
                  <a:close/>
                  <a:moveTo>
                    <a:pt x="228" y="214"/>
                  </a:moveTo>
                  <a:cubicBezTo>
                    <a:pt x="252" y="214"/>
                    <a:pt x="252" y="214"/>
                    <a:pt x="252" y="214"/>
                  </a:cubicBezTo>
                  <a:cubicBezTo>
                    <a:pt x="252" y="229"/>
                    <a:pt x="252" y="229"/>
                    <a:pt x="252" y="229"/>
                  </a:cubicBezTo>
                  <a:cubicBezTo>
                    <a:pt x="228" y="229"/>
                    <a:pt x="228" y="229"/>
                    <a:pt x="228" y="229"/>
                  </a:cubicBezTo>
                  <a:cubicBezTo>
                    <a:pt x="228" y="279"/>
                    <a:pt x="228" y="279"/>
                    <a:pt x="228" y="279"/>
                  </a:cubicBezTo>
                  <a:cubicBezTo>
                    <a:pt x="228" y="289"/>
                    <a:pt x="234" y="293"/>
                    <a:pt x="243" y="293"/>
                  </a:cubicBezTo>
                  <a:cubicBezTo>
                    <a:pt x="246" y="293"/>
                    <a:pt x="249" y="293"/>
                    <a:pt x="251" y="292"/>
                  </a:cubicBezTo>
                  <a:cubicBezTo>
                    <a:pt x="252" y="292"/>
                    <a:pt x="252" y="292"/>
                    <a:pt x="252" y="292"/>
                  </a:cubicBezTo>
                  <a:cubicBezTo>
                    <a:pt x="252" y="307"/>
                    <a:pt x="252" y="307"/>
                    <a:pt x="252" y="307"/>
                  </a:cubicBezTo>
                  <a:cubicBezTo>
                    <a:pt x="249" y="308"/>
                    <a:pt x="246" y="309"/>
                    <a:pt x="241" y="309"/>
                  </a:cubicBezTo>
                  <a:cubicBezTo>
                    <a:pt x="219" y="309"/>
                    <a:pt x="211" y="299"/>
                    <a:pt x="211" y="281"/>
                  </a:cubicBezTo>
                  <a:cubicBezTo>
                    <a:pt x="211" y="229"/>
                    <a:pt x="211" y="229"/>
                    <a:pt x="211" y="229"/>
                  </a:cubicBezTo>
                  <a:cubicBezTo>
                    <a:pt x="195" y="229"/>
                    <a:pt x="195" y="229"/>
                    <a:pt x="195" y="229"/>
                  </a:cubicBezTo>
                  <a:cubicBezTo>
                    <a:pt x="195" y="214"/>
                    <a:pt x="195" y="214"/>
                    <a:pt x="195" y="214"/>
                  </a:cubicBezTo>
                  <a:cubicBezTo>
                    <a:pt x="211" y="214"/>
                    <a:pt x="211" y="214"/>
                    <a:pt x="211" y="214"/>
                  </a:cubicBezTo>
                  <a:cubicBezTo>
                    <a:pt x="211" y="189"/>
                    <a:pt x="211" y="189"/>
                    <a:pt x="211" y="189"/>
                  </a:cubicBezTo>
                  <a:cubicBezTo>
                    <a:pt x="228" y="189"/>
                    <a:pt x="228" y="189"/>
                    <a:pt x="228" y="189"/>
                  </a:cubicBezTo>
                  <a:lnTo>
                    <a:pt x="228" y="214"/>
                  </a:lnTo>
                  <a:close/>
                  <a:moveTo>
                    <a:pt x="309" y="309"/>
                  </a:moveTo>
                  <a:cubicBezTo>
                    <a:pt x="282" y="309"/>
                    <a:pt x="263" y="290"/>
                    <a:pt x="263" y="261"/>
                  </a:cubicBezTo>
                  <a:cubicBezTo>
                    <a:pt x="263" y="232"/>
                    <a:pt x="280" y="212"/>
                    <a:pt x="305" y="212"/>
                  </a:cubicBezTo>
                  <a:cubicBezTo>
                    <a:pt x="331" y="212"/>
                    <a:pt x="344" y="230"/>
                    <a:pt x="344" y="258"/>
                  </a:cubicBezTo>
                  <a:cubicBezTo>
                    <a:pt x="344" y="266"/>
                    <a:pt x="344" y="266"/>
                    <a:pt x="344" y="266"/>
                  </a:cubicBezTo>
                  <a:cubicBezTo>
                    <a:pt x="281" y="266"/>
                    <a:pt x="281" y="266"/>
                    <a:pt x="281" y="266"/>
                  </a:cubicBezTo>
                  <a:cubicBezTo>
                    <a:pt x="282" y="284"/>
                    <a:pt x="295" y="293"/>
                    <a:pt x="311" y="293"/>
                  </a:cubicBezTo>
                  <a:cubicBezTo>
                    <a:pt x="321" y="293"/>
                    <a:pt x="329" y="291"/>
                    <a:pt x="337" y="285"/>
                  </a:cubicBezTo>
                  <a:cubicBezTo>
                    <a:pt x="338" y="285"/>
                    <a:pt x="338" y="285"/>
                    <a:pt x="338" y="285"/>
                  </a:cubicBezTo>
                  <a:cubicBezTo>
                    <a:pt x="338" y="300"/>
                    <a:pt x="338" y="300"/>
                    <a:pt x="338" y="300"/>
                  </a:cubicBezTo>
                  <a:cubicBezTo>
                    <a:pt x="330" y="306"/>
                    <a:pt x="320" y="309"/>
                    <a:pt x="309" y="309"/>
                  </a:cubicBezTo>
                  <a:close/>
                  <a:moveTo>
                    <a:pt x="281" y="251"/>
                  </a:moveTo>
                  <a:cubicBezTo>
                    <a:pt x="327" y="251"/>
                    <a:pt x="327" y="251"/>
                    <a:pt x="327" y="251"/>
                  </a:cubicBezTo>
                  <a:cubicBezTo>
                    <a:pt x="327" y="237"/>
                    <a:pt x="320" y="227"/>
                    <a:pt x="306" y="227"/>
                  </a:cubicBezTo>
                  <a:cubicBezTo>
                    <a:pt x="292" y="227"/>
                    <a:pt x="284" y="237"/>
                    <a:pt x="281" y="251"/>
                  </a:cubicBezTo>
                  <a:close/>
                  <a:moveTo>
                    <a:pt x="382" y="228"/>
                  </a:moveTo>
                  <a:cubicBezTo>
                    <a:pt x="386" y="218"/>
                    <a:pt x="395" y="212"/>
                    <a:pt x="405" y="212"/>
                  </a:cubicBezTo>
                  <a:cubicBezTo>
                    <a:pt x="409" y="212"/>
                    <a:pt x="413" y="213"/>
                    <a:pt x="414" y="214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4" y="231"/>
                    <a:pt x="414" y="231"/>
                    <a:pt x="414" y="231"/>
                  </a:cubicBezTo>
                  <a:cubicBezTo>
                    <a:pt x="411" y="230"/>
                    <a:pt x="407" y="229"/>
                    <a:pt x="403" y="229"/>
                  </a:cubicBezTo>
                  <a:cubicBezTo>
                    <a:pt x="393" y="229"/>
                    <a:pt x="385" y="236"/>
                    <a:pt x="382" y="246"/>
                  </a:cubicBezTo>
                  <a:cubicBezTo>
                    <a:pt x="382" y="307"/>
                    <a:pt x="382" y="307"/>
                    <a:pt x="382" y="307"/>
                  </a:cubicBezTo>
                  <a:cubicBezTo>
                    <a:pt x="365" y="307"/>
                    <a:pt x="365" y="307"/>
                    <a:pt x="365" y="307"/>
                  </a:cubicBezTo>
                  <a:cubicBezTo>
                    <a:pt x="365" y="214"/>
                    <a:pt x="365" y="214"/>
                    <a:pt x="365" y="214"/>
                  </a:cubicBezTo>
                  <a:cubicBezTo>
                    <a:pt x="382" y="214"/>
                    <a:pt x="382" y="214"/>
                    <a:pt x="382" y="214"/>
                  </a:cubicBezTo>
                  <a:cubicBezTo>
                    <a:pt x="382" y="228"/>
                    <a:pt x="382" y="228"/>
                    <a:pt x="382" y="228"/>
                  </a:cubicBezTo>
                  <a:close/>
                  <a:moveTo>
                    <a:pt x="474" y="212"/>
                  </a:moveTo>
                  <a:cubicBezTo>
                    <a:pt x="502" y="212"/>
                    <a:pt x="516" y="235"/>
                    <a:pt x="516" y="260"/>
                  </a:cubicBezTo>
                  <a:cubicBezTo>
                    <a:pt x="516" y="286"/>
                    <a:pt x="502" y="309"/>
                    <a:pt x="474" y="309"/>
                  </a:cubicBezTo>
                  <a:cubicBezTo>
                    <a:pt x="463" y="309"/>
                    <a:pt x="453" y="303"/>
                    <a:pt x="448" y="296"/>
                  </a:cubicBezTo>
                  <a:cubicBezTo>
                    <a:pt x="448" y="342"/>
                    <a:pt x="448" y="342"/>
                    <a:pt x="448" y="342"/>
                  </a:cubicBezTo>
                  <a:cubicBezTo>
                    <a:pt x="430" y="342"/>
                    <a:pt x="430" y="342"/>
                    <a:pt x="430" y="342"/>
                  </a:cubicBezTo>
                  <a:cubicBezTo>
                    <a:pt x="430" y="214"/>
                    <a:pt x="430" y="214"/>
                    <a:pt x="430" y="214"/>
                  </a:cubicBezTo>
                  <a:cubicBezTo>
                    <a:pt x="448" y="214"/>
                    <a:pt x="448" y="214"/>
                    <a:pt x="448" y="214"/>
                  </a:cubicBezTo>
                  <a:cubicBezTo>
                    <a:pt x="448" y="224"/>
                    <a:pt x="448" y="224"/>
                    <a:pt x="448" y="224"/>
                  </a:cubicBezTo>
                  <a:cubicBezTo>
                    <a:pt x="453" y="218"/>
                    <a:pt x="463" y="212"/>
                    <a:pt x="474" y="212"/>
                  </a:cubicBezTo>
                  <a:close/>
                  <a:moveTo>
                    <a:pt x="471" y="293"/>
                  </a:moveTo>
                  <a:cubicBezTo>
                    <a:pt x="488" y="293"/>
                    <a:pt x="498" y="279"/>
                    <a:pt x="498" y="260"/>
                  </a:cubicBezTo>
                  <a:cubicBezTo>
                    <a:pt x="498" y="242"/>
                    <a:pt x="488" y="228"/>
                    <a:pt x="471" y="228"/>
                  </a:cubicBezTo>
                  <a:cubicBezTo>
                    <a:pt x="461" y="228"/>
                    <a:pt x="453" y="233"/>
                    <a:pt x="448" y="243"/>
                  </a:cubicBezTo>
                  <a:cubicBezTo>
                    <a:pt x="448" y="278"/>
                    <a:pt x="448" y="278"/>
                    <a:pt x="448" y="278"/>
                  </a:cubicBezTo>
                  <a:cubicBezTo>
                    <a:pt x="453" y="287"/>
                    <a:pt x="461" y="293"/>
                    <a:pt x="471" y="293"/>
                  </a:cubicBezTo>
                  <a:close/>
                  <a:moveTo>
                    <a:pt x="554" y="228"/>
                  </a:moveTo>
                  <a:cubicBezTo>
                    <a:pt x="558" y="218"/>
                    <a:pt x="567" y="212"/>
                    <a:pt x="577" y="212"/>
                  </a:cubicBezTo>
                  <a:cubicBezTo>
                    <a:pt x="581" y="212"/>
                    <a:pt x="585" y="213"/>
                    <a:pt x="587" y="214"/>
                  </a:cubicBezTo>
                  <a:cubicBezTo>
                    <a:pt x="587" y="231"/>
                    <a:pt x="587" y="231"/>
                    <a:pt x="587" y="231"/>
                  </a:cubicBezTo>
                  <a:cubicBezTo>
                    <a:pt x="586" y="231"/>
                    <a:pt x="586" y="231"/>
                    <a:pt x="586" y="231"/>
                  </a:cubicBezTo>
                  <a:cubicBezTo>
                    <a:pt x="583" y="230"/>
                    <a:pt x="579" y="229"/>
                    <a:pt x="575" y="229"/>
                  </a:cubicBezTo>
                  <a:cubicBezTo>
                    <a:pt x="565" y="229"/>
                    <a:pt x="557" y="236"/>
                    <a:pt x="554" y="246"/>
                  </a:cubicBezTo>
                  <a:cubicBezTo>
                    <a:pt x="554" y="307"/>
                    <a:pt x="554" y="307"/>
                    <a:pt x="554" y="307"/>
                  </a:cubicBezTo>
                  <a:cubicBezTo>
                    <a:pt x="537" y="307"/>
                    <a:pt x="537" y="307"/>
                    <a:pt x="537" y="307"/>
                  </a:cubicBezTo>
                  <a:cubicBezTo>
                    <a:pt x="537" y="214"/>
                    <a:pt x="537" y="214"/>
                    <a:pt x="537" y="214"/>
                  </a:cubicBezTo>
                  <a:cubicBezTo>
                    <a:pt x="554" y="214"/>
                    <a:pt x="554" y="214"/>
                    <a:pt x="554" y="214"/>
                  </a:cubicBezTo>
                  <a:cubicBezTo>
                    <a:pt x="554" y="228"/>
                    <a:pt x="554" y="228"/>
                    <a:pt x="554" y="228"/>
                  </a:cubicBezTo>
                  <a:close/>
                  <a:moveTo>
                    <a:pt x="612" y="176"/>
                  </a:moveTo>
                  <a:cubicBezTo>
                    <a:pt x="618" y="176"/>
                    <a:pt x="623" y="181"/>
                    <a:pt x="623" y="187"/>
                  </a:cubicBezTo>
                  <a:cubicBezTo>
                    <a:pt x="623" y="193"/>
                    <a:pt x="618" y="198"/>
                    <a:pt x="612" y="198"/>
                  </a:cubicBezTo>
                  <a:cubicBezTo>
                    <a:pt x="606" y="198"/>
                    <a:pt x="601" y="193"/>
                    <a:pt x="601" y="187"/>
                  </a:cubicBezTo>
                  <a:cubicBezTo>
                    <a:pt x="601" y="181"/>
                    <a:pt x="606" y="176"/>
                    <a:pt x="612" y="176"/>
                  </a:cubicBezTo>
                  <a:close/>
                  <a:moveTo>
                    <a:pt x="603" y="214"/>
                  </a:moveTo>
                  <a:cubicBezTo>
                    <a:pt x="621" y="214"/>
                    <a:pt x="621" y="214"/>
                    <a:pt x="621" y="214"/>
                  </a:cubicBezTo>
                  <a:cubicBezTo>
                    <a:pt x="621" y="307"/>
                    <a:pt x="621" y="307"/>
                    <a:pt x="621" y="307"/>
                  </a:cubicBezTo>
                  <a:cubicBezTo>
                    <a:pt x="603" y="307"/>
                    <a:pt x="603" y="307"/>
                    <a:pt x="603" y="307"/>
                  </a:cubicBezTo>
                  <a:lnTo>
                    <a:pt x="603" y="214"/>
                  </a:lnTo>
                  <a:close/>
                  <a:moveTo>
                    <a:pt x="683" y="252"/>
                  </a:moveTo>
                  <a:cubicBezTo>
                    <a:pt x="696" y="257"/>
                    <a:pt x="711" y="262"/>
                    <a:pt x="711" y="280"/>
                  </a:cubicBezTo>
                  <a:cubicBezTo>
                    <a:pt x="711" y="299"/>
                    <a:pt x="696" y="309"/>
                    <a:pt x="675" y="309"/>
                  </a:cubicBezTo>
                  <a:cubicBezTo>
                    <a:pt x="663" y="309"/>
                    <a:pt x="651" y="306"/>
                    <a:pt x="644" y="300"/>
                  </a:cubicBezTo>
                  <a:cubicBezTo>
                    <a:pt x="644" y="283"/>
                    <a:pt x="644" y="283"/>
                    <a:pt x="644" y="283"/>
                  </a:cubicBezTo>
                  <a:cubicBezTo>
                    <a:pt x="645" y="283"/>
                    <a:pt x="645" y="283"/>
                    <a:pt x="645" y="283"/>
                  </a:cubicBezTo>
                  <a:cubicBezTo>
                    <a:pt x="653" y="291"/>
                    <a:pt x="664" y="294"/>
                    <a:pt x="675" y="294"/>
                  </a:cubicBezTo>
                  <a:cubicBezTo>
                    <a:pt x="685" y="294"/>
                    <a:pt x="694" y="290"/>
                    <a:pt x="694" y="282"/>
                  </a:cubicBezTo>
                  <a:cubicBezTo>
                    <a:pt x="694" y="274"/>
                    <a:pt x="687" y="272"/>
                    <a:pt x="672" y="267"/>
                  </a:cubicBezTo>
                  <a:cubicBezTo>
                    <a:pt x="659" y="263"/>
                    <a:pt x="644" y="258"/>
                    <a:pt x="644" y="240"/>
                  </a:cubicBezTo>
                  <a:cubicBezTo>
                    <a:pt x="644" y="223"/>
                    <a:pt x="659" y="212"/>
                    <a:pt x="678" y="212"/>
                  </a:cubicBezTo>
                  <a:cubicBezTo>
                    <a:pt x="689" y="212"/>
                    <a:pt x="699" y="214"/>
                    <a:pt x="706" y="220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706" y="236"/>
                    <a:pt x="706" y="236"/>
                    <a:pt x="706" y="236"/>
                  </a:cubicBezTo>
                  <a:cubicBezTo>
                    <a:pt x="698" y="230"/>
                    <a:pt x="689" y="227"/>
                    <a:pt x="678" y="227"/>
                  </a:cubicBezTo>
                  <a:cubicBezTo>
                    <a:pt x="667" y="227"/>
                    <a:pt x="661" y="232"/>
                    <a:pt x="661" y="238"/>
                  </a:cubicBezTo>
                  <a:cubicBezTo>
                    <a:pt x="661" y="246"/>
                    <a:pt x="668" y="248"/>
                    <a:pt x="683" y="252"/>
                  </a:cubicBezTo>
                  <a:close/>
                  <a:moveTo>
                    <a:pt x="772" y="309"/>
                  </a:moveTo>
                  <a:cubicBezTo>
                    <a:pt x="745" y="309"/>
                    <a:pt x="726" y="290"/>
                    <a:pt x="726" y="261"/>
                  </a:cubicBezTo>
                  <a:cubicBezTo>
                    <a:pt x="726" y="232"/>
                    <a:pt x="744" y="212"/>
                    <a:pt x="769" y="212"/>
                  </a:cubicBezTo>
                  <a:cubicBezTo>
                    <a:pt x="794" y="212"/>
                    <a:pt x="807" y="230"/>
                    <a:pt x="807" y="258"/>
                  </a:cubicBezTo>
                  <a:cubicBezTo>
                    <a:pt x="807" y="266"/>
                    <a:pt x="807" y="266"/>
                    <a:pt x="807" y="266"/>
                  </a:cubicBezTo>
                  <a:cubicBezTo>
                    <a:pt x="744" y="266"/>
                    <a:pt x="744" y="266"/>
                    <a:pt x="744" y="266"/>
                  </a:cubicBezTo>
                  <a:cubicBezTo>
                    <a:pt x="746" y="284"/>
                    <a:pt x="758" y="293"/>
                    <a:pt x="774" y="293"/>
                  </a:cubicBezTo>
                  <a:cubicBezTo>
                    <a:pt x="785" y="293"/>
                    <a:pt x="792" y="291"/>
                    <a:pt x="800" y="285"/>
                  </a:cubicBezTo>
                  <a:cubicBezTo>
                    <a:pt x="801" y="285"/>
                    <a:pt x="801" y="285"/>
                    <a:pt x="801" y="285"/>
                  </a:cubicBezTo>
                  <a:cubicBezTo>
                    <a:pt x="801" y="300"/>
                    <a:pt x="801" y="300"/>
                    <a:pt x="801" y="300"/>
                  </a:cubicBezTo>
                  <a:cubicBezTo>
                    <a:pt x="793" y="306"/>
                    <a:pt x="783" y="309"/>
                    <a:pt x="772" y="309"/>
                  </a:cubicBezTo>
                  <a:close/>
                  <a:moveTo>
                    <a:pt x="744" y="251"/>
                  </a:moveTo>
                  <a:cubicBezTo>
                    <a:pt x="791" y="251"/>
                    <a:pt x="791" y="251"/>
                    <a:pt x="791" y="251"/>
                  </a:cubicBezTo>
                  <a:cubicBezTo>
                    <a:pt x="790" y="237"/>
                    <a:pt x="783" y="227"/>
                    <a:pt x="769" y="227"/>
                  </a:cubicBezTo>
                  <a:cubicBezTo>
                    <a:pt x="756" y="227"/>
                    <a:pt x="747" y="237"/>
                    <a:pt x="744" y="2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sz="2159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719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3" r:id="rId2"/>
    <p:sldLayoutId id="2147483674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1096951" rtl="0" eaLnBrk="1" latinLnBrk="0" hangingPunct="1">
        <a:lnSpc>
          <a:spcPct val="90000"/>
        </a:lnSpc>
        <a:spcBef>
          <a:spcPct val="0"/>
        </a:spcBef>
        <a:buNone/>
        <a:defRPr sz="3359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9390" indent="-219390" algn="l" defTabSz="1096951" rtl="0" eaLnBrk="1" latinLnBrk="0" hangingPunct="1">
        <a:lnSpc>
          <a:spcPct val="90000"/>
        </a:lnSpc>
        <a:spcBef>
          <a:spcPts val="1440"/>
        </a:spcBef>
        <a:buFont typeface="Arial" panose="020B0604020202020204" pitchFamily="34" charset="0"/>
        <a:buChar char="–"/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493628" indent="-219390" algn="l" defTabSz="1096951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–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658170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877561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042103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261494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036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42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1864817" indent="-164543" algn="l" defTabSz="1096951" rtl="0" eaLnBrk="1" latinLnBrk="0" hangingPunct="1">
        <a:lnSpc>
          <a:spcPct val="90000"/>
        </a:lnSpc>
        <a:spcBef>
          <a:spcPts val="720"/>
        </a:spcBef>
        <a:buFont typeface="Arial" panose="020B0604020202020204" pitchFamily="34" charset="0"/>
        <a:buChar char="–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1pPr>
      <a:lvl2pPr marL="548476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2pPr>
      <a:lvl3pPr marL="109695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3pPr>
      <a:lvl4pPr marL="164542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4pPr>
      <a:lvl5pPr marL="2193901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5pPr>
      <a:lvl6pPr marL="2742377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6pPr>
      <a:lvl7pPr marL="3290852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7pPr>
      <a:lvl8pPr marL="3839328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8pPr>
      <a:lvl9pPr marL="4387804" algn="l" defTabSz="1096951" rtl="0" eaLnBrk="1" latinLnBrk="0" hangingPunct="1">
        <a:defRPr sz="215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84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960">
          <p15:clr>
            <a:srgbClr val="F26B43"/>
          </p15:clr>
        </p15:guide>
        <p15:guide id="6" orient="horz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dxc.facebook.com/groups/1944577162473453/" TargetMode="External"/><Relationship Id="rId2" Type="http://schemas.openxmlformats.org/officeDocument/2006/relationships/hyperlink" Target="https://rndwiki.houston.entsvcs.net/confluence/pages/viewpage.action?pageId=1016169972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igitalexplorer.dxc.com/de/technology" TargetMode="External"/><Relationship Id="rId2" Type="http://schemas.openxmlformats.org/officeDocument/2006/relationships/hyperlink" Target="https://digitalexplorer.dxc.com/de/industry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igitalexplorer.dxc.com/de/stats/business/3986/industry-use-cases" TargetMode="External"/><Relationship Id="rId5" Type="http://schemas.openxmlformats.org/officeDocument/2006/relationships/hyperlink" Target="https://digitalexplorer.dxc.com/de/stories" TargetMode="External"/><Relationship Id="rId4" Type="http://schemas.openxmlformats.org/officeDocument/2006/relationships/hyperlink" Target="https://digitalexplorer.dxc.com/de/collaboration/mai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video.dxc.com/channel/Digital+Explorer" TargetMode="External"/><Relationship Id="rId2" Type="http://schemas.openxmlformats.org/officeDocument/2006/relationships/hyperlink" Target="https://digitalexplorer.dxc.com/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github.dxc.com/ArchitectureOffice/DigitalExplorer" TargetMode="External"/><Relationship Id="rId4" Type="http://schemas.openxmlformats.org/officeDocument/2006/relationships/hyperlink" Target="https://dxc.facebook.com/groups/1944577162473453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digitalexplorer.solutionplace.svcs.hpe.com/de/" TargetMode="Externa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057400"/>
            <a:ext cx="10058400" cy="2926080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Industry, technology, client roadmaps and solution knowledge combined</a:t>
            </a:r>
            <a:br>
              <a:rPr lang="en-GB" dirty="0"/>
            </a:br>
            <a:endParaRPr lang="en-GB" sz="1100" dirty="0"/>
          </a:p>
          <a:p>
            <a:r>
              <a:rPr lang="en-GB" b="0" dirty="0"/>
              <a:t>David Stevens</a:t>
            </a:r>
          </a:p>
          <a:p>
            <a:r>
              <a:rPr lang="en-GB" sz="1400" b="0" dirty="0"/>
              <a:t>DXC Distinguished Architect</a:t>
            </a:r>
            <a:br>
              <a:rPr lang="en-GB" sz="1400" b="0" dirty="0"/>
            </a:br>
            <a:r>
              <a:rPr lang="en-GB" sz="1400" b="0" dirty="0"/>
              <a:t>Digital Explorer Product Owner &amp; Architect </a:t>
            </a:r>
            <a:br>
              <a:rPr lang="en-GB" sz="1400" b="0" dirty="0"/>
            </a:br>
            <a:r>
              <a:rPr lang="en-GB" sz="1400" b="0" dirty="0"/>
              <a:t>davidstevens@dxc.com</a:t>
            </a:r>
            <a:endParaRPr lang="en-GB" sz="2400" b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7AA3B8-BE47-4602-8C3A-4DCE0E7610CB}"/>
              </a:ext>
            </a:extLst>
          </p:cNvPr>
          <p:cNvSpPr/>
          <p:nvPr/>
        </p:nvSpPr>
        <p:spPr>
          <a:xfrm>
            <a:off x="685800" y="558248"/>
            <a:ext cx="554555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https://digitalexplorer.dxc.com</a:t>
            </a:r>
            <a:endParaRPr lang="en-GB" b="1" dirty="0">
              <a:solidFill>
                <a:schemeClr val="bg1"/>
              </a:solidFill>
              <a:hlinkClick r:id="rId2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663DD3B-A29A-442C-808E-BAA9EBFD38C6}"/>
              </a:ext>
            </a:extLst>
          </p:cNvPr>
          <p:cNvGrpSpPr/>
          <p:nvPr/>
        </p:nvGrpSpPr>
        <p:grpSpPr>
          <a:xfrm>
            <a:off x="11554568" y="6563072"/>
            <a:ext cx="2808312" cy="613001"/>
            <a:chOff x="11563672" y="1137580"/>
            <a:chExt cx="2808312" cy="613001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B9E31F-969F-4086-B83E-2194A41E64F4}"/>
                </a:ext>
              </a:extLst>
            </p:cNvPr>
            <p:cNvSpPr txBox="1"/>
            <p:nvPr/>
          </p:nvSpPr>
          <p:spPr>
            <a:xfrm>
              <a:off x="12162455" y="1274803"/>
              <a:ext cx="2209529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DXC </a:t>
              </a:r>
              <a:r>
                <a:rPr lang="en-GB" sz="1600" dirty="0">
                  <a:solidFill>
                    <a:schemeClr val="accent3"/>
                  </a:solidFill>
                  <a:hlinkClick r:id="rId3"/>
                </a:rPr>
                <a:t>Workplace</a:t>
              </a:r>
              <a:r>
                <a:rPr lang="en-GB" sz="1600" dirty="0">
                  <a:solidFill>
                    <a:schemeClr val="bg1"/>
                  </a:solidFill>
                  <a:hlinkClick r:id="rId3"/>
                </a:rPr>
                <a:t> group</a:t>
              </a:r>
              <a:endParaRPr lang="en-GB" sz="1600" dirty="0">
                <a:solidFill>
                  <a:schemeClr val="bg1"/>
                </a:solidFill>
              </a:endParaRP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89614F3-DBB5-4120-ABB2-E4E07D9EF1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63672" y="1137580"/>
              <a:ext cx="576064" cy="613001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A4C4365-A03D-4DE7-B62D-6058EC35DBD2}"/>
              </a:ext>
            </a:extLst>
          </p:cNvPr>
          <p:cNvGrpSpPr/>
          <p:nvPr/>
        </p:nvGrpSpPr>
        <p:grpSpPr>
          <a:xfrm>
            <a:off x="12542097" y="5546106"/>
            <a:ext cx="871090" cy="797592"/>
            <a:chOff x="1921047" y="2009393"/>
            <a:chExt cx="3929255" cy="3597728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C8119A6-0B4B-486E-8B0B-72EEB1CF8DCF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041815" y="3371315"/>
              <a:ext cx="1001804" cy="2314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18F056-8D51-4AE3-96F2-BFF31D4346BC}"/>
                </a:ext>
              </a:extLst>
            </p:cNvPr>
            <p:cNvCxnSpPr>
              <a:cxnSpLocks/>
            </p:cNvCxnSpPr>
            <p:nvPr/>
          </p:nvCxnSpPr>
          <p:spPr>
            <a:xfrm rot="2248319" flipV="1">
              <a:off x="2398973" y="4215060"/>
              <a:ext cx="1021929" cy="1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92F7FE9-FE04-49FD-B58F-8973077AB157}"/>
                </a:ext>
              </a:extLst>
            </p:cNvPr>
            <p:cNvCxnSpPr>
              <a:cxnSpLocks/>
            </p:cNvCxnSpPr>
            <p:nvPr/>
          </p:nvCxnSpPr>
          <p:spPr>
            <a:xfrm rot="2248319" flipH="1" flipV="1">
              <a:off x="3629328" y="3600560"/>
              <a:ext cx="10894" cy="1019415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5F49BF1-F9FE-4C9A-961B-AF19BC976FA4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3197930" y="2233395"/>
              <a:ext cx="744193" cy="96309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8EF03DD-3233-4DB0-9A49-0E90231B7FA2}"/>
                </a:ext>
              </a:extLst>
            </p:cNvPr>
            <p:cNvSpPr/>
            <p:nvPr/>
          </p:nvSpPr>
          <p:spPr>
            <a:xfrm rot="2248319">
              <a:off x="2891462" y="4103698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58A34A6-DDC4-45A9-96B9-4A6099681D28}"/>
                </a:ext>
              </a:extLst>
            </p:cNvPr>
            <p:cNvSpPr/>
            <p:nvPr/>
          </p:nvSpPr>
          <p:spPr>
            <a:xfrm rot="2248319">
              <a:off x="4471581" y="2972869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4BEB307-E2FE-4D0E-B37F-C56928AFB540}"/>
                </a:ext>
              </a:extLst>
            </p:cNvPr>
            <p:cNvSpPr/>
            <p:nvPr/>
          </p:nvSpPr>
          <p:spPr>
            <a:xfrm rot="2248319">
              <a:off x="4106925" y="405084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3A4F6C4-ED1C-49E6-8CE5-46D3786B030D}"/>
                </a:ext>
              </a:extLst>
            </p:cNvPr>
            <p:cNvSpPr/>
            <p:nvPr/>
          </p:nvSpPr>
          <p:spPr>
            <a:xfrm rot="2248319">
              <a:off x="2983156" y="3505997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0D83001-5406-4316-AA91-678E14505FC6}"/>
                </a:ext>
              </a:extLst>
            </p:cNvPr>
            <p:cNvSpPr/>
            <p:nvPr/>
          </p:nvSpPr>
          <p:spPr>
            <a:xfrm rot="2248319">
              <a:off x="3265335" y="2009393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2D8B940-00FD-443A-BABC-958CEB6FD084}"/>
                </a:ext>
              </a:extLst>
            </p:cNvPr>
            <p:cNvSpPr/>
            <p:nvPr/>
          </p:nvSpPr>
          <p:spPr>
            <a:xfrm rot="2248319">
              <a:off x="4822564" y="4649470"/>
              <a:ext cx="433106" cy="433106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7118B99-5135-4062-8571-F15D5FA754F1}"/>
                </a:ext>
              </a:extLst>
            </p:cNvPr>
            <p:cNvCxnSpPr>
              <a:cxnSpLocks/>
            </p:cNvCxnSpPr>
            <p:nvPr/>
          </p:nvCxnSpPr>
          <p:spPr>
            <a:xfrm>
              <a:off x="4682605" y="3215261"/>
              <a:ext cx="377599" cy="1712581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C6D6FB0-9007-4D63-9008-59F29A3BC3D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39117" y="3468335"/>
              <a:ext cx="377917" cy="1387074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2178C93-1163-4602-9D53-128598029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82775" y="4298273"/>
              <a:ext cx="135921" cy="892483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BA522E8-ED39-4F6C-88E4-1510E8B93BBE}"/>
                </a:ext>
              </a:extLst>
            </p:cNvPr>
            <p:cNvCxnSpPr>
              <a:cxnSpLocks/>
            </p:cNvCxnSpPr>
            <p:nvPr/>
          </p:nvCxnSpPr>
          <p:spPr>
            <a:xfrm>
              <a:off x="3256205" y="3774781"/>
              <a:ext cx="1058672" cy="508228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F98162D-BCCC-48C5-A5D6-ED5D929B83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34131" y="3719338"/>
              <a:ext cx="863960" cy="1889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A44DF6D-93F8-4D7C-868D-2DBCA7F897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49174" y="2225947"/>
              <a:ext cx="527590" cy="753706"/>
            </a:xfrm>
            <a:prstGeom prst="line">
              <a:avLst/>
            </a:prstGeom>
            <a:solidFill>
              <a:schemeClr val="accent3"/>
            </a:solidFill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AD084DA-7989-4B03-B26D-EFBDB53967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186689" y="2502476"/>
              <a:ext cx="504958" cy="694162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292A4F0-1A24-4C2F-8C9F-61CBBD2890A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50346" y="3189423"/>
              <a:ext cx="783590" cy="267001"/>
            </a:xfrm>
            <a:prstGeom prst="line">
              <a:avLst/>
            </a:prstGeom>
            <a:noFill/>
            <a:ln w="12700" cap="sq" cmpd="sng" algn="ctr">
              <a:solidFill>
                <a:schemeClr val="accent3"/>
              </a:solidFill>
              <a:prstDash val="solid"/>
            </a:ln>
            <a:effectLst/>
          </p:spPr>
        </p:cxn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FED52B8-D83F-4314-908F-464CCA6E7B17}"/>
                </a:ext>
              </a:extLst>
            </p:cNvPr>
            <p:cNvSpPr/>
            <p:nvPr/>
          </p:nvSpPr>
          <p:spPr>
            <a:xfrm rot="2248319">
              <a:off x="2548891" y="2540775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F02631EB-7ACE-45FA-86D6-6E4041B12EC2}"/>
                </a:ext>
              </a:extLst>
            </p:cNvPr>
            <p:cNvSpPr/>
            <p:nvPr/>
          </p:nvSpPr>
          <p:spPr>
            <a:xfrm rot="2248319">
              <a:off x="1921047" y="3359826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46FF4E6-AFFF-414D-97F2-431C6EB188D6}"/>
                </a:ext>
              </a:extLst>
            </p:cNvPr>
            <p:cNvSpPr/>
            <p:nvPr/>
          </p:nvSpPr>
          <p:spPr>
            <a:xfrm rot="2248319">
              <a:off x="3517009" y="3282887"/>
              <a:ext cx="832731" cy="832731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802D0D33-DC5D-4869-852B-8E378B1E3F33}"/>
                </a:ext>
              </a:extLst>
            </p:cNvPr>
            <p:cNvSpPr/>
            <p:nvPr/>
          </p:nvSpPr>
          <p:spPr>
            <a:xfrm rot="2248319">
              <a:off x="5017571" y="305197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2450D3C-CBE6-4E6A-9440-1CDDBFF73997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815385" y="2545326"/>
              <a:ext cx="528599" cy="1166483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B9012AF3-072C-40D8-86CA-ABE7D9F8270E}"/>
                </a:ext>
              </a:extLst>
            </p:cNvPr>
            <p:cNvSpPr/>
            <p:nvPr/>
          </p:nvSpPr>
          <p:spPr>
            <a:xfrm rot="2248319">
              <a:off x="3809930" y="2126252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789E338-E619-43CB-B469-B14026F2AC5C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3184461" y="4855409"/>
              <a:ext cx="1121681" cy="0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C3B7B3B-9B3D-4262-9DF3-5B710B1068B9}"/>
                </a:ext>
              </a:extLst>
            </p:cNvPr>
            <p:cNvSpPr/>
            <p:nvPr/>
          </p:nvSpPr>
          <p:spPr>
            <a:xfrm rot="2248319">
              <a:off x="3766410" y="4774390"/>
              <a:ext cx="832731" cy="832731"/>
            </a:xfrm>
            <a:prstGeom prst="ellipse">
              <a:avLst/>
            </a:prstGeom>
            <a:solidFill>
              <a:sysClr val="windowText" lastClr="000000"/>
            </a:solidFill>
            <a:ln w="28575">
              <a:noFill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9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823A456-3800-4B1F-AF7E-0362AD237E7E}"/>
                </a:ext>
              </a:extLst>
            </p:cNvPr>
            <p:cNvCxnSpPr>
              <a:cxnSpLocks/>
            </p:cNvCxnSpPr>
            <p:nvPr/>
          </p:nvCxnSpPr>
          <p:spPr>
            <a:xfrm rot="2248319" flipH="1">
              <a:off x="4188701" y="3073759"/>
              <a:ext cx="1017209" cy="1039076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047E2523-E7A9-4D91-BD6A-282EEACE9251}"/>
                </a:ext>
              </a:extLst>
            </p:cNvPr>
            <p:cNvCxnSpPr>
              <a:cxnSpLocks/>
            </p:cNvCxnSpPr>
            <p:nvPr/>
          </p:nvCxnSpPr>
          <p:spPr>
            <a:xfrm rot="2248319">
              <a:off x="4655080" y="3564669"/>
              <a:ext cx="34841" cy="1793987"/>
            </a:xfrm>
            <a:prstGeom prst="line">
              <a:avLst/>
            </a:prstGeom>
            <a:noFill/>
            <a:ln w="28575" cap="sq" cmpd="sng" algn="ctr">
              <a:solidFill>
                <a:srgbClr val="000000"/>
              </a:solidFill>
              <a:prstDash val="soli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45275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F23F8E5-BD6F-417F-82B8-14FF7F1C38E3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Understand : </a:t>
            </a:r>
            <a:br>
              <a:rPr lang="en-GB" dirty="0"/>
            </a:br>
            <a:r>
              <a:rPr lang="en-GB" sz="3600" dirty="0"/>
              <a:t>Industry and Technology trends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GB" dirty="0"/>
              <a:t>Industry and technology trends presented in a consistent way:</a:t>
            </a:r>
          </a:p>
          <a:p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Industry &gt; Sub Industry &gt; Business Area &gt; Trend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Trends mapped against the XTECH timeline </a:t>
            </a:r>
            <a:br>
              <a:rPr lang="en-GB" dirty="0"/>
            </a:br>
            <a:r>
              <a:rPr lang="en-GB" sz="1400" b="0" dirty="0"/>
              <a:t>(R&amp;D, leading edge, early</a:t>
            </a:r>
            <a:r>
              <a:rPr lang="en-GB" sz="1400" b="0" dirty="0">
                <a:sym typeface="Wingdings" panose="05000000000000000000" pitchFamily="2" charset="2"/>
              </a:rPr>
              <a:t> adopters</a:t>
            </a:r>
            <a:r>
              <a:rPr lang="en-GB" sz="1400" b="0" dirty="0"/>
              <a:t>, mainstream, </a:t>
            </a:r>
            <a:r>
              <a:rPr lang="en-GB" sz="1400" b="0" dirty="0">
                <a:sym typeface="Wingdings" panose="05000000000000000000" pitchFamily="2" charset="2"/>
              </a:rPr>
              <a:t>late adopters)</a:t>
            </a:r>
            <a:endParaRPr lang="en-GB" sz="1800" b="0" dirty="0">
              <a:sym typeface="Wingdings" panose="05000000000000000000" pitchFamily="2" charset="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Understand cross industry references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Ability to search for potential solutions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Open collaboration module for all DXC employees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ym typeface="Wingdings" panose="05000000000000000000" pitchFamily="2" charset="2"/>
              </a:rPr>
              <a:t>Option to export to PDF</a:t>
            </a:r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586D8E-1FA3-4A2D-9693-E7C01E814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32" y="217538"/>
            <a:ext cx="6696744" cy="367972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BEA65F-A076-43BF-9C2A-E6FDBE129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3232" y="4042791"/>
            <a:ext cx="6696744" cy="385062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76542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Trends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291846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733007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8949566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1576227">
                  <a:extLst>
                    <a:ext uri="{9D8B030D-6E8A-4147-A177-3AD203B41FA5}">
                      <a16:colId xmlns:a16="http://schemas.microsoft.com/office/drawing/2014/main" val="10883866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Industry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industry use cases mapped out against a maturity model, grouped by a set of common areas across all industries - ability to build cross relationships between industries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2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Technology Trends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Key technology trends mapped out against a maturity model - grouped by technology areas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>
                          <a:solidFill>
                            <a:srgbClr val="0366D6"/>
                          </a:solidFill>
                          <a:effectLst/>
                          <a:hlinkClick r:id="rId3"/>
                        </a:rPr>
                        <a:t>Link</a:t>
                      </a:r>
                      <a:endParaRPr lang="en-GB" sz="1600" b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Open collaboration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Add/edit trends is open to all DXC employees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4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600" b="0" dirty="0">
                          <a:effectLst/>
                        </a:rPr>
                        <a:t>Digital Stories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Quick links and highlights from within Digital Explorer and external sources (key trends, showcase solutions, relevant papers)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u="none" strike="noStrike" dirty="0">
                          <a:solidFill>
                            <a:srgbClr val="0366D6"/>
                          </a:solidFill>
                          <a:effectLst/>
                          <a:hlinkClick r:id="rId5"/>
                        </a:rPr>
                        <a:t>Link</a:t>
                      </a:r>
                      <a:endParaRPr lang="en-GB" sz="1600" b="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Trend on a page view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0" dirty="0">
                          <a:effectLst/>
                        </a:rPr>
                        <a:t>Consolidated view of a single trend - industry use cases, demand curve, solutions, contributions (trends and solutions)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b="0" dirty="0">
                          <a:hlinkClick r:id="rId6"/>
                        </a:rPr>
                        <a:t>Example Link</a:t>
                      </a:r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</a:t>
                      </a:r>
                      <a:r>
                        <a:rPr lang="en-US" sz="1400" b="1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1st, 5th and 10th Trends, industry and technology achievements</a:t>
                      </a:r>
                      <a:endParaRPr lang="en-US" sz="1400" b="1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GB" sz="1600" b="0" dirty="0"/>
                    </a:p>
                  </a:txBody>
                  <a:tcPr marL="77251" marR="772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5762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7564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D0751D29-8F54-48CA-9E93-C33A1A76C8C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A47E13A-1B4E-46C6-BB01-D537512A5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944" y="106298"/>
            <a:ext cx="6905711" cy="38121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Roadmaps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Canvas to shape and create account </a:t>
            </a:r>
            <a:r>
              <a:rPr lang="en-GB" u="sng" dirty="0"/>
              <a:t>Digital Roadmaps (T-Maps, Innovation Agendas)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Leverage industry and technology knowledge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Identify client and DXC focus areas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Discover matching DXC Solutions and Reference Architectures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Consolidate and report across all accounts</a:t>
            </a:r>
          </a:p>
          <a:p>
            <a:pPr marL="536575" lvl="1" indent="-273050">
              <a:buFont typeface="Arial" panose="020B0604020202020204" pitchFamily="34" charset="0"/>
              <a:buChar char="•"/>
            </a:pPr>
            <a:r>
              <a:rPr lang="en-GB" dirty="0"/>
              <a:t>In the application or export to your own reporting tool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5289D3-9854-4830-8727-558B7B2037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08" y="4834880"/>
            <a:ext cx="5895210" cy="32884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BB7A073-AB5A-4E43-B91B-57620DA36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8344" y="2263197"/>
            <a:ext cx="6529684" cy="401303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4552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Roadmaps : Key features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508762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376619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  <a:gridCol w="9492606">
                  <a:extLst>
                    <a:ext uri="{9D8B030D-6E8A-4147-A177-3AD203B41FA5}">
                      <a16:colId xmlns:a16="http://schemas.microsoft.com/office/drawing/2014/main" val="98657096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Internal Programs and groups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create internal groups to assign accounts - track progress of the creation of the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8935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Industry templates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Allow users to create and re-use any available templates for their client innovation agendas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0181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Client Strategic goals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Capture client strategic goals as they relate to the innovation agenda (</a:t>
                      </a:r>
                      <a:r>
                        <a:rPr lang="en-US" sz="1400" b="0" dirty="0" err="1">
                          <a:effectLst/>
                        </a:rPr>
                        <a:t>incs</a:t>
                      </a:r>
                      <a:r>
                        <a:rPr lang="en-US" sz="1400" b="0" dirty="0">
                          <a:effectLst/>
                        </a:rPr>
                        <a:t> KPI's)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Client disruptors, focus areas, risk and innovation levels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Ability to capture key information about each entry within the Sunray diagram and how they impact the client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dirty="0">
                          <a:effectLst/>
                        </a:rPr>
                        <a:t>Recommendation engine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Smart look-up for similar disruptors from all other innovation agendas - filter by industry or region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Innovation Sunray diagram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Interactive creation and presentation of the innovation sunray diagram (sometime referred to as the T-Map)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Account focus areas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Final output of the innovation agenda - selection of focus disruptors and the definition of the account's strategic initiatives (planned connect the related client goals as well)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636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DXC Solutions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Dynamic list of available DXC solution based on the disruptors within the innovation agenda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87122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Export to PDF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>
                          <a:effectLst/>
                        </a:rPr>
                        <a:t>Export innovation agenda to PDF file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30916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>
                          <a:effectLst/>
                        </a:rPr>
                        <a:t>Agenda Insights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Heatmap reports across all Agendas (group by region or industry)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0803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3 achievements available (1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roadmap, helping hands (create a template), taking the next steps (capture ideas)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7137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0" i="1" dirty="0">
                          <a:effectLst/>
                        </a:rPr>
                        <a:t>Role : Agenda Manager</a:t>
                      </a:r>
                      <a:endParaRPr lang="en-GB" sz="1400" b="0" dirty="0">
                        <a:effectLst/>
                      </a:endParaRP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>
                          <a:effectLst/>
                        </a:rPr>
                        <a:t>Internal role - assign people to accounts, create internal program groups and review all agendas within the system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63340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55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00F67B1-D133-4583-84F6-991ECDC9E542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Shape : </a:t>
            </a:r>
            <a:br>
              <a:rPr lang="en-GB" dirty="0"/>
            </a:br>
            <a:r>
              <a:rPr lang="en-GB" dirty="0"/>
              <a:t>Workspaces</a:t>
            </a:r>
            <a:endParaRPr lang="en-GB" sz="360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Collaborate  and build project or engagement workspaces leveraging content from across the Digital Explorer platform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Add notes and attachments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Share and invite your team </a:t>
            </a:r>
          </a:p>
          <a:p>
            <a:pPr lvl="1"/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70638E-037E-4EBA-8E96-6480BCA75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440" y="2280761"/>
            <a:ext cx="6681888" cy="366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7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49853D-629F-4214-81B0-37A1DD8F8B9B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/>
              <a:t>Digital Explorer | Solutions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Model aligned to Archimate 2.1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Each solution presented against a common datasheet and taxonomy: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Model based representation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Architecture views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Supports Reference Architectures and Solution definitions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Build connections to the business and technology trends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Define solutions from a library of existing </a:t>
            </a:r>
            <a:r>
              <a:rPr lang="en-GB" b="1" i="1" dirty="0"/>
              <a:t>features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Include documentation &amp; media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Solution Contacts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Industry and offering family information</a:t>
            </a:r>
          </a:p>
          <a:p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3780810-82E8-411E-A1CD-D3D23C24A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5320" y="254921"/>
            <a:ext cx="6101896" cy="320667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F765C6-1D58-4F43-BC3F-71AA546AF5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9216" y="1868552"/>
            <a:ext cx="6753487" cy="381642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0686A89-EBBF-4680-9F78-F02DC92F3B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0128" y="4528775"/>
            <a:ext cx="6307088" cy="34459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4344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7DB99-8890-475C-8549-1850515B1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Solution : Key features</a:t>
            </a:r>
            <a:endParaRPr lang="en-GB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41650A5-184F-48C7-B41F-0F16049CF36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685800" y="2057400"/>
          <a:ext cx="13258800" cy="4079240"/>
        </p:xfrm>
        <a:graphic>
          <a:graphicData uri="http://schemas.openxmlformats.org/drawingml/2006/table">
            <a:tbl>
              <a:tblPr firstRow="1" bandRow="1">
                <a:tableStyleId>{45BD5076-5073-49C7-9E08-65982F3C9860}</a:tableStyleId>
              </a:tblPr>
              <a:tblGrid>
                <a:gridCol w="2452936">
                  <a:extLst>
                    <a:ext uri="{9D8B030D-6E8A-4147-A177-3AD203B41FA5}">
                      <a16:colId xmlns:a16="http://schemas.microsoft.com/office/drawing/2014/main" val="1752039824"/>
                    </a:ext>
                  </a:extLst>
                </a:gridCol>
                <a:gridCol w="10805864">
                  <a:extLst>
                    <a:ext uri="{9D8B030D-6E8A-4147-A177-3AD203B41FA5}">
                      <a16:colId xmlns:a16="http://schemas.microsoft.com/office/drawing/2014/main" val="9733203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200" b="0" dirty="0">
                          <a:effectLst/>
                        </a:rPr>
                        <a:t>Solution Types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effectLst/>
                        </a:rPr>
                        <a:t>Ability to create various types of solutions (demos, prototypes, pilot, labs, production)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83016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Business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Highest level within the solution model, smart look-up into "trends" (business and technology) and option to create new motivations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714434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DXC Offering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DXC offerings (sub-offering level)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93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Partner capabilities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partner capabilities are part of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24866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methods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which methods were used to develop/deliver the solution (e.g. Agile)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894610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Other Features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Ability to specify any other features within the solution (e.g. datasets, opensource components)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6526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Roles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Define the team and their roles within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3838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media and attachments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Option to add any supporting media to the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55993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Tags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Free form tags to allow users to group or identify solutions (e.g. "Tech Excellence Winners 2018")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45049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b="1" dirty="0">
                          <a:effectLst/>
                        </a:rPr>
                        <a:t>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effectLst/>
                        </a:rPr>
                        <a:t>Various Achievements available; 1</a:t>
                      </a:r>
                      <a:r>
                        <a:rPr lang="en-US" sz="1400" b="1" baseline="30000" dirty="0">
                          <a:effectLst/>
                        </a:rPr>
                        <a:t>st</a:t>
                      </a:r>
                      <a:r>
                        <a:rPr lang="en-US" sz="1400" b="1" dirty="0">
                          <a:effectLst/>
                        </a:rPr>
                        <a:t> Solution, industry achievements, partner achievements, innovator achievements</a:t>
                      </a:r>
                    </a:p>
                  </a:txBody>
                  <a:tcPr marL="105215" marR="105215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157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200" i="1" dirty="0">
                          <a:effectLst/>
                        </a:rPr>
                        <a:t>Role : Solution Reviewer</a:t>
                      </a:r>
                      <a:endParaRPr lang="en-GB" sz="1200" dirty="0">
                        <a:effectLst/>
                      </a:endParaRPr>
                    </a:p>
                  </a:txBody>
                  <a:tcPr marL="104611" marR="104611" marT="57150" marB="5715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effectLst/>
                        </a:rPr>
                        <a:t>Internal Role - data quality reports and ability to edit any solution</a:t>
                      </a:r>
                    </a:p>
                  </a:txBody>
                  <a:tcPr marL="104611" marR="104611" marT="57150" marB="571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8432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369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7130418-9500-4D70-931E-EBF01D6AD376}"/>
              </a:ext>
            </a:extLst>
          </p:cNvPr>
          <p:cNvSpPr/>
          <p:nvPr/>
        </p:nvSpPr>
        <p:spPr>
          <a:xfrm>
            <a:off x="7304368" y="0"/>
            <a:ext cx="7326032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Explore : Graph Explorer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Visually rich application to view trend and solution information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relationships between solutions, trends and industries </a:t>
            </a:r>
            <a:r>
              <a:rPr lang="en-GB" baseline="30000" dirty="0"/>
              <a:t>(1)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Show disruptor information across industries</a:t>
            </a:r>
            <a:r>
              <a:rPr lang="en-GB" baseline="30000" dirty="0"/>
              <a:t> (2)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Group by industry, technology groups or offerings families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Understand the depth of knowledge of our people </a:t>
            </a:r>
            <a:r>
              <a:rPr lang="en-GB" baseline="30000" dirty="0"/>
              <a:t>(3)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GB" dirty="0"/>
              <a:t>View the most connected trends </a:t>
            </a:r>
            <a:endParaRPr lang="en-GB" baseline="30000" dirty="0"/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1224" y="129026"/>
            <a:ext cx="5677666" cy="3193686"/>
          </a:xfrm>
          <a:prstGeom prst="rect">
            <a:avLst/>
          </a:prstGeom>
        </p:spPr>
      </p:pic>
      <p:sp>
        <p:nvSpPr>
          <p:cNvPr id="17" name="Oval 16"/>
          <p:cNvSpPr/>
          <p:nvPr/>
        </p:nvSpPr>
        <p:spPr>
          <a:xfrm>
            <a:off x="7639583" y="327815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1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27FEA4A-DB66-4362-A654-5615107B92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35" t="14276" r="20922" b="13310"/>
          <a:stretch/>
        </p:blipFill>
        <p:spPr>
          <a:xfrm>
            <a:off x="8452567" y="2379648"/>
            <a:ext cx="5792729" cy="394391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8" name="Oval 17"/>
          <p:cNvSpPr/>
          <p:nvPr/>
        </p:nvSpPr>
        <p:spPr>
          <a:xfrm>
            <a:off x="13733125" y="2536960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8FFCF-1131-49CB-90A3-C4279F991A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603" y="4623022"/>
            <a:ext cx="6201689" cy="3407699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7979029" y="4880857"/>
            <a:ext cx="360040" cy="360040"/>
          </a:xfrm>
          <a:prstGeom prst="ellipse">
            <a:avLst/>
          </a:prstGeom>
          <a:ln w="19050">
            <a:solidFill>
              <a:schemeClr val="accent3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800" b="1" dirty="0">
                <a:solidFill>
                  <a:schemeClr val="accent3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5886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8DD4F-A9C0-45C2-9F53-AF89C430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AD7D8-B132-4405-9224-1CC95307D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hlinkClick r:id="rId2"/>
              </a:rPr>
              <a:t>DXC Digital Explorer Site</a:t>
            </a:r>
            <a:endParaRPr lang="en-GB" sz="2800" dirty="0"/>
          </a:p>
          <a:p>
            <a:r>
              <a:rPr lang="en-GB" sz="2800" dirty="0">
                <a:hlinkClick r:id="rId3"/>
              </a:rPr>
              <a:t>DXC Digital Explorer TV </a:t>
            </a:r>
            <a:r>
              <a:rPr lang="en-GB" sz="2800" dirty="0"/>
              <a:t>– overview, training and release videos</a:t>
            </a:r>
          </a:p>
          <a:p>
            <a:r>
              <a:rPr lang="en-GB" sz="2800" dirty="0">
                <a:hlinkClick r:id="rId4"/>
              </a:rPr>
              <a:t>DXC Workplace group</a:t>
            </a:r>
            <a:r>
              <a:rPr lang="en-GB" sz="2800" dirty="0"/>
              <a:t> – general discussions</a:t>
            </a:r>
          </a:p>
          <a:p>
            <a:r>
              <a:rPr lang="en-GB" sz="2800" dirty="0">
                <a:hlinkClick r:id="rId5"/>
              </a:rPr>
              <a:t>DXC GitHub </a:t>
            </a:r>
            <a:r>
              <a:rPr lang="en-GB" sz="2800" dirty="0"/>
              <a:t>– issues and enhancement requests</a:t>
            </a:r>
          </a:p>
          <a:p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76399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E8910A1-8F2F-4EC2-A201-919A6CFD347F}"/>
              </a:ext>
            </a:extLst>
          </p:cNvPr>
          <p:cNvGrpSpPr/>
          <p:nvPr/>
        </p:nvGrpSpPr>
        <p:grpSpPr>
          <a:xfrm>
            <a:off x="10151202" y="4002571"/>
            <a:ext cx="4201433" cy="3100370"/>
            <a:chOff x="10151202" y="4002571"/>
            <a:chExt cx="4201433" cy="3100370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F3F1FF9-51BD-4687-948B-37A05248848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2" y="5602661"/>
              <a:ext cx="2611176" cy="573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A3ECA2-367C-45D5-8E97-02A886B9CC58}"/>
                </a:ext>
              </a:extLst>
            </p:cNvPr>
            <p:cNvGrpSpPr/>
            <p:nvPr/>
          </p:nvGrpSpPr>
          <p:grpSpPr>
            <a:xfrm>
              <a:off x="11615659" y="4002571"/>
              <a:ext cx="2736976" cy="3100370"/>
              <a:chOff x="11615659" y="4002571"/>
              <a:chExt cx="2736976" cy="3100370"/>
            </a:xfrm>
          </p:grpSpPr>
          <p:sp>
            <p:nvSpPr>
              <p:cNvPr id="67" name="Oval 66"/>
              <p:cNvSpPr/>
              <p:nvPr/>
            </p:nvSpPr>
            <p:spPr>
              <a:xfrm>
                <a:off x="11615659" y="4435400"/>
                <a:ext cx="2342266" cy="2342266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600" b="1" dirty="0">
                    <a:solidFill>
                      <a:schemeClr val="tx2"/>
                    </a:solidFill>
                  </a:rPr>
                  <a:t>Solution</a:t>
                </a:r>
              </a:p>
            </p:txBody>
          </p:sp>
          <p:sp>
            <p:nvSpPr>
              <p:cNvPr id="48" name="Oval 47"/>
              <p:cNvSpPr/>
              <p:nvPr/>
            </p:nvSpPr>
            <p:spPr>
              <a:xfrm>
                <a:off x="12631887" y="400257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0" name="Oval 49"/>
              <p:cNvSpPr/>
              <p:nvPr/>
            </p:nvSpPr>
            <p:spPr>
              <a:xfrm>
                <a:off x="13302559" y="409789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13833448" y="4705864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11713918" y="6655528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" name="Oval 56"/>
              <p:cNvSpPr/>
              <p:nvPr/>
            </p:nvSpPr>
            <p:spPr>
              <a:xfrm>
                <a:off x="12312016" y="6821733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" name="Oval 68"/>
              <p:cNvSpPr/>
              <p:nvPr/>
            </p:nvSpPr>
            <p:spPr>
              <a:xfrm>
                <a:off x="14079125" y="5451739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0" name="Oval 69"/>
              <p:cNvSpPr/>
              <p:nvPr/>
            </p:nvSpPr>
            <p:spPr>
              <a:xfrm>
                <a:off x="11997786" y="4139326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1" name="Oval 70"/>
              <p:cNvSpPr/>
              <p:nvPr/>
            </p:nvSpPr>
            <p:spPr>
              <a:xfrm>
                <a:off x="13939776" y="6017540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2" name="Oval 71"/>
              <p:cNvSpPr/>
              <p:nvPr/>
            </p:nvSpPr>
            <p:spPr>
              <a:xfrm>
                <a:off x="13659729" y="654606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12988979" y="6829431"/>
                <a:ext cx="273510" cy="273510"/>
              </a:xfrm>
              <a:prstGeom prst="ellipse">
                <a:avLst/>
              </a:prstGeom>
              <a:solidFill>
                <a:schemeClr val="accent4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600" b="1" dirty="0">
                  <a:solidFill>
                    <a:schemeClr val="tx2"/>
                  </a:solidFill>
                </a:endParaRPr>
              </a:p>
            </p:txBody>
          </p:sp>
        </p:grpSp>
      </p:grp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474637" y="1042765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Shape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37" y="1724265"/>
            <a:ext cx="1908000" cy="1908000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>
            <a:off x="8499805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Build</a:t>
            </a: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624461" y="1674014"/>
            <a:ext cx="1739126" cy="1739126"/>
          </a:xfrm>
          <a:prstGeom prst="rect">
            <a:avLst/>
          </a:prstGeom>
        </p:spPr>
      </p:pic>
      <p:sp>
        <p:nvSpPr>
          <p:cNvPr id="54" name="TextBox 53"/>
          <p:cNvSpPr txBox="1"/>
          <p:nvPr/>
        </p:nvSpPr>
        <p:spPr>
          <a:xfrm>
            <a:off x="11819827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Harvest</a:t>
            </a: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097971" y="1956265"/>
            <a:ext cx="1341343" cy="1341343"/>
          </a:xfrm>
          <a:prstGeom prst="rect">
            <a:avLst/>
          </a:prstGeom>
        </p:spPr>
      </p:pic>
      <p:cxnSp>
        <p:nvCxnSpPr>
          <p:cNvPr id="20" name="Straight Connector 19"/>
          <p:cNvCxnSpPr>
            <a:cxnSpLocks/>
          </p:cNvCxnSpPr>
          <p:nvPr/>
        </p:nvCxnSpPr>
        <p:spPr>
          <a:xfrm>
            <a:off x="1051246" y="5007089"/>
            <a:ext cx="1350199" cy="311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1051246" y="6412217"/>
            <a:ext cx="1377323" cy="1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" name="Oval 12"/>
          <p:cNvSpPr/>
          <p:nvPr/>
        </p:nvSpPr>
        <p:spPr>
          <a:xfrm>
            <a:off x="494972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Industry</a:t>
            </a:r>
          </a:p>
        </p:txBody>
      </p:sp>
      <p:sp>
        <p:nvSpPr>
          <p:cNvPr id="15" name="Oval 14"/>
          <p:cNvSpPr/>
          <p:nvPr/>
        </p:nvSpPr>
        <p:spPr>
          <a:xfrm>
            <a:off x="494972" y="5842992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Technology</a:t>
            </a:r>
          </a:p>
        </p:txBody>
      </p:sp>
      <p:cxnSp>
        <p:nvCxnSpPr>
          <p:cNvPr id="31" name="Straight Connector 30"/>
          <p:cNvCxnSpPr>
            <a:cxnSpLocks/>
          </p:cNvCxnSpPr>
          <p:nvPr/>
        </p:nvCxnSpPr>
        <p:spPr>
          <a:xfrm flipH="1" flipV="1">
            <a:off x="2413887" y="5038283"/>
            <a:ext cx="14682" cy="1373933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6" name="Straight Connector 65"/>
          <p:cNvCxnSpPr>
            <a:cxnSpLocks/>
          </p:cNvCxnSpPr>
          <p:nvPr/>
        </p:nvCxnSpPr>
        <p:spPr>
          <a:xfrm flipV="1">
            <a:off x="6726052" y="5619757"/>
            <a:ext cx="1978845" cy="24400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09EAFB27-0CFC-4B73-95E1-2FCB76355124}"/>
              </a:ext>
            </a:extLst>
          </p:cNvPr>
          <p:cNvGrpSpPr/>
          <p:nvPr/>
        </p:nvGrpSpPr>
        <p:grpSpPr>
          <a:xfrm>
            <a:off x="2394053" y="5001268"/>
            <a:ext cx="1664006" cy="1402887"/>
            <a:chOff x="2394053" y="5001268"/>
            <a:chExt cx="1664006" cy="1402887"/>
          </a:xfrm>
        </p:grpSpPr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4" name="Oval 13"/>
          <p:cNvSpPr/>
          <p:nvPr/>
        </p:nvSpPr>
        <p:spPr>
          <a:xfrm>
            <a:off x="1893130" y="4479606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Trend</a:t>
            </a:r>
          </a:p>
        </p:txBody>
      </p:sp>
      <p:sp>
        <p:nvSpPr>
          <p:cNvPr id="68" name="Oval 67"/>
          <p:cNvSpPr/>
          <p:nvPr/>
        </p:nvSpPr>
        <p:spPr>
          <a:xfrm>
            <a:off x="1845171" y="5851053"/>
            <a:ext cx="1122327" cy="1122327"/>
          </a:xfrm>
          <a:prstGeom prst="ellipse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100" b="1" dirty="0"/>
              <a:t>Enabler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D69F6E1-B8F5-4039-B96D-710A2CF7A21C}"/>
              </a:ext>
            </a:extLst>
          </p:cNvPr>
          <p:cNvGrpSpPr/>
          <p:nvPr/>
        </p:nvGrpSpPr>
        <p:grpSpPr>
          <a:xfrm>
            <a:off x="3550072" y="4285400"/>
            <a:ext cx="3732943" cy="2636278"/>
            <a:chOff x="3550072" y="4285400"/>
            <a:chExt cx="3732943" cy="2636278"/>
          </a:xfrm>
        </p:grpSpPr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CD6BEFE-CF8E-4A20-A878-B450AB07E66F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C5ED887-0032-4C90-8916-09629436D32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" name="Straight Connector 36"/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" name="Straight Connector 62"/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6" name="Oval 15"/>
            <p:cNvSpPr/>
            <p:nvPr/>
          </p:nvSpPr>
          <p:spPr>
            <a:xfrm>
              <a:off x="3550072" y="5060276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Value Chain</a:t>
              </a:r>
            </a:p>
          </p:txBody>
        </p:sp>
        <p:sp>
          <p:nvSpPr>
            <p:cNvPr id="17" name="Oval 16"/>
            <p:cNvSpPr/>
            <p:nvPr/>
          </p:nvSpPr>
          <p:spPr>
            <a:xfrm>
              <a:off x="6160688" y="5064332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Digital Roadmap</a:t>
              </a:r>
            </a:p>
          </p:txBody>
        </p:sp>
        <p:sp>
          <p:nvSpPr>
            <p:cNvPr id="18" name="Oval 17"/>
            <p:cNvSpPr/>
            <p:nvPr/>
          </p:nvSpPr>
          <p:spPr>
            <a:xfrm>
              <a:off x="4826292" y="4285400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Disruptor</a:t>
              </a:r>
            </a:p>
          </p:txBody>
        </p:sp>
        <p:sp>
          <p:nvSpPr>
            <p:cNvPr id="62" name="Oval 61"/>
            <p:cNvSpPr/>
            <p:nvPr/>
          </p:nvSpPr>
          <p:spPr>
            <a:xfrm>
              <a:off x="4815954" y="5799351"/>
              <a:ext cx="1122327" cy="1122327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Enabler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E4D7428-A9B1-40AF-9A9F-39C4282D2495}"/>
              </a:ext>
            </a:extLst>
          </p:cNvPr>
          <p:cNvGrpSpPr/>
          <p:nvPr/>
        </p:nvGrpSpPr>
        <p:grpSpPr>
          <a:xfrm>
            <a:off x="8191609" y="3796328"/>
            <a:ext cx="2520758" cy="3594267"/>
            <a:chOff x="8191609" y="3796328"/>
            <a:chExt cx="2520758" cy="3594267"/>
          </a:xfrm>
        </p:grpSpPr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12639"/>
              <a:ext cx="837267" cy="0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0" name="Oval 39"/>
            <p:cNvSpPr/>
            <p:nvPr/>
          </p:nvSpPr>
          <p:spPr>
            <a:xfrm>
              <a:off x="8191609" y="5051475"/>
              <a:ext cx="1122327" cy="1122327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Idea</a:t>
              </a:r>
            </a:p>
          </p:txBody>
        </p:sp>
        <p:sp>
          <p:nvSpPr>
            <p:cNvPr id="41" name="Oval 40"/>
            <p:cNvSpPr/>
            <p:nvPr/>
          </p:nvSpPr>
          <p:spPr>
            <a:xfrm>
              <a:off x="9590040" y="3796328"/>
              <a:ext cx="1122327" cy="1122327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Offerings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9590040" y="6268268"/>
              <a:ext cx="1122327" cy="1122327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Partners</a:t>
              </a:r>
            </a:p>
          </p:txBody>
        </p:sp>
        <p:sp>
          <p:nvSpPr>
            <p:cNvPr id="43" name="Oval 42"/>
            <p:cNvSpPr/>
            <p:nvPr/>
          </p:nvSpPr>
          <p:spPr>
            <a:xfrm>
              <a:off x="9590040" y="5031968"/>
              <a:ext cx="1122327" cy="1122327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>
                  <a:solidFill>
                    <a:schemeClr val="tx2"/>
                  </a:solidFill>
                </a:rPr>
                <a:t>Client CMO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4114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1" grpId="0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05CA2B7-77DD-4461-A132-9C884705E2EB}"/>
              </a:ext>
            </a:extLst>
          </p:cNvPr>
          <p:cNvGrpSpPr/>
          <p:nvPr/>
        </p:nvGrpSpPr>
        <p:grpSpPr>
          <a:xfrm>
            <a:off x="348421" y="3726101"/>
            <a:ext cx="14299976" cy="3747377"/>
            <a:chOff x="330424" y="3751799"/>
            <a:chExt cx="14299976" cy="3747377"/>
          </a:xfrm>
        </p:grpSpPr>
        <p:sp>
          <p:nvSpPr>
            <p:cNvPr id="2" name="Arrow: Pentagon 1">
              <a:extLst>
                <a:ext uri="{FF2B5EF4-FFF2-40B4-BE49-F238E27FC236}">
                  <a16:creationId xmlns:a16="http://schemas.microsoft.com/office/drawing/2014/main" id="{E8F5F4E7-ABB6-494B-BE24-648BA9EDBCE4}"/>
                </a:ext>
              </a:extLst>
            </p:cNvPr>
            <p:cNvSpPr/>
            <p:nvPr/>
          </p:nvSpPr>
          <p:spPr>
            <a:xfrm>
              <a:off x="330424" y="3751799"/>
              <a:ext cx="14299976" cy="3747377"/>
            </a:xfrm>
            <a:prstGeom prst="homePlate">
              <a:avLst>
                <a:gd name="adj" fmla="val 20868"/>
              </a:avLst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5" name="Straight Connector 64"/>
            <p:cNvCxnSpPr>
              <a:cxnSpLocks/>
              <a:endCxn id="40" idx="6"/>
            </p:cNvCxnSpPr>
            <p:nvPr/>
          </p:nvCxnSpPr>
          <p:spPr>
            <a:xfrm flipH="1">
              <a:off x="9313936" y="5650599"/>
              <a:ext cx="4084932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Straight Connector 19"/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" name="Oval 12"/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Industry</a:t>
              </a:r>
            </a:p>
          </p:txBody>
        </p:sp>
        <p:sp>
          <p:nvSpPr>
            <p:cNvPr id="15" name="Oval 14"/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Technology</a:t>
              </a:r>
            </a:p>
          </p:txBody>
        </p:sp>
        <p:cxnSp>
          <p:nvCxnSpPr>
            <p:cNvPr id="31" name="Straight Connector 30"/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" name="Straight Connector 43"/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/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/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5" name="Group 34"/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1" name="Oval 40"/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Offerings</a:t>
                </a:r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Partners</a:t>
                </a:r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Client CMO</a:t>
                </a:r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7779176" y="5079576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Idea</a:t>
                </a:r>
              </a:p>
            </p:txBody>
          </p:sp>
        </p:grpSp>
        <p:sp>
          <p:nvSpPr>
            <p:cNvPr id="67" name="Oval 66"/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600" b="1" dirty="0">
                  <a:solidFill>
                    <a:schemeClr val="tx2"/>
                  </a:solidFill>
                </a:rPr>
                <a:t>Solution</a:t>
              </a:r>
            </a:p>
          </p:txBody>
        </p:sp>
        <p:cxnSp>
          <p:nvCxnSpPr>
            <p:cNvPr id="73" name="Straight Connector 72"/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" name="Straight Connector 75"/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4" name="Oval 13"/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Trend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GB" sz="1100" b="1" dirty="0"/>
                <a:t>Enabler</a:t>
              </a:r>
            </a:p>
          </p:txBody>
        </p:sp>
        <p:sp>
          <p:nvSpPr>
            <p:cNvPr id="48" name="Oval 47"/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" name="Oval 49"/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" name="Oval 68"/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0" name="Oval 69"/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1" name="Oval 70"/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tx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AD39E9-A4D1-41DC-A749-8A13C4C128AD}"/>
              </a:ext>
            </a:extLst>
          </p:cNvPr>
          <p:cNvCxnSpPr>
            <a:cxnSpLocks/>
            <a:stCxn id="96" idx="6"/>
            <a:endCxn id="40" idx="2"/>
          </p:cNvCxnSpPr>
          <p:nvPr/>
        </p:nvCxnSpPr>
        <p:spPr>
          <a:xfrm flipV="1">
            <a:off x="7283015" y="5624902"/>
            <a:ext cx="926591" cy="594"/>
          </a:xfrm>
          <a:prstGeom prst="line">
            <a:avLst/>
          </a:prstGeom>
          <a:ln w="76200" cap="sq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TextBox 59"/>
          <p:cNvSpPr txBox="1"/>
          <p:nvPr/>
        </p:nvSpPr>
        <p:spPr>
          <a:xfrm>
            <a:off x="786453" y="1047896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Understand</a:t>
            </a:r>
          </a:p>
        </p:txBody>
      </p:sp>
      <p:pic>
        <p:nvPicPr>
          <p:cNvPr id="61" name="Picture 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453" y="1723456"/>
            <a:ext cx="1906907" cy="1906907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4474637" y="1042765"/>
            <a:ext cx="190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Shape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1819827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400"/>
            </a:lvl1pPr>
          </a:lstStyle>
          <a:p>
            <a:r>
              <a:rPr lang="en-GB" dirty="0"/>
              <a:t>Harvest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499805" y="1040409"/>
            <a:ext cx="19095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Build</a:t>
            </a:r>
          </a:p>
        </p:txBody>
      </p:sp>
      <p:pic>
        <p:nvPicPr>
          <p:cNvPr id="81" name="Picture 8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37" y="1724265"/>
            <a:ext cx="1908000" cy="19080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2097971" y="1956265"/>
            <a:ext cx="1341343" cy="1341343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624461" y="1674014"/>
            <a:ext cx="1739126" cy="1739126"/>
          </a:xfrm>
          <a:prstGeom prst="rect">
            <a:avLst/>
          </a:prstGeom>
        </p:spPr>
      </p:pic>
      <p:grpSp>
        <p:nvGrpSpPr>
          <p:cNvPr id="87" name="Group 86">
            <a:extLst>
              <a:ext uri="{FF2B5EF4-FFF2-40B4-BE49-F238E27FC236}">
                <a16:creationId xmlns:a16="http://schemas.microsoft.com/office/drawing/2014/main" id="{EA6A64E4-D3E1-4312-9796-1EEAC38C3496}"/>
              </a:ext>
            </a:extLst>
          </p:cNvPr>
          <p:cNvGrpSpPr/>
          <p:nvPr/>
        </p:nvGrpSpPr>
        <p:grpSpPr>
          <a:xfrm>
            <a:off x="3550072" y="4285400"/>
            <a:ext cx="3732943" cy="2636278"/>
            <a:chOff x="3550072" y="4285400"/>
            <a:chExt cx="3732943" cy="2636278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0E67485A-AA14-49D1-A1AC-E3E6CD0B77B8}"/>
                </a:ext>
              </a:extLst>
            </p:cNvPr>
            <p:cNvCxnSpPr>
              <a:cxnSpLocks/>
            </p:cNvCxnSpPr>
            <p:nvPr/>
          </p:nvCxnSpPr>
          <p:spPr>
            <a:xfrm>
              <a:off x="4139737" y="5644158"/>
              <a:ext cx="1250461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78207A5-0F3F-4287-886F-22DAC0AF87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699" y="5644158"/>
              <a:ext cx="1327858" cy="752158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C57D887-9F27-4140-BAB8-E65A95B7CBEA}"/>
                </a:ext>
              </a:extLst>
            </p:cNvPr>
            <p:cNvCxnSpPr>
              <a:cxnSpLocks/>
            </p:cNvCxnSpPr>
            <p:nvPr/>
          </p:nvCxnSpPr>
          <p:spPr>
            <a:xfrm>
              <a:off x="5414509" y="4846563"/>
              <a:ext cx="1209047" cy="741931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4D047669-F3B5-4C28-AB0A-7F34521178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8925" y="4846563"/>
              <a:ext cx="1237282" cy="807363"/>
            </a:xfrm>
            <a:prstGeom prst="line">
              <a:avLst/>
            </a:prstGeom>
            <a:ln w="76200" cap="sq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2FC05161-C7F7-4776-B52E-41D311F41AEB}"/>
                </a:ext>
              </a:extLst>
            </p:cNvPr>
            <p:cNvGrpSpPr/>
            <p:nvPr/>
          </p:nvGrpSpPr>
          <p:grpSpPr>
            <a:xfrm>
              <a:off x="3550072" y="4285400"/>
              <a:ext cx="3732943" cy="2636278"/>
              <a:chOff x="3519130" y="4285400"/>
              <a:chExt cx="3732943" cy="2636278"/>
            </a:xfrm>
          </p:grpSpPr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1F368F56-7350-45FD-9E4A-0029CB59F7C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Value Chain</a:t>
                </a:r>
              </a:p>
            </p:txBody>
          </p:sp>
          <p:sp>
            <p:nvSpPr>
              <p:cNvPr id="96" name="Oval 95">
                <a:extLst>
                  <a:ext uri="{FF2B5EF4-FFF2-40B4-BE49-F238E27FC236}">
                    <a16:creationId xmlns:a16="http://schemas.microsoft.com/office/drawing/2014/main" id="{B1A70994-E4E7-4C04-90CB-0DD2FDB202B5}"/>
                  </a:ext>
                </a:extLst>
              </p:cNvPr>
              <p:cNvSpPr/>
              <p:nvPr/>
            </p:nvSpPr>
            <p:spPr>
              <a:xfrm>
                <a:off x="6129746" y="5064332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Digital Roadmap</a:t>
                </a:r>
              </a:p>
            </p:txBody>
          </p:sp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E6C20B71-DDE1-485D-9ED6-094E1017AD0D}"/>
                  </a:ext>
                </a:extLst>
              </p:cNvPr>
              <p:cNvSpPr/>
              <p:nvPr/>
            </p:nvSpPr>
            <p:spPr>
              <a:xfrm>
                <a:off x="4795350" y="4285400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Disruptor</a:t>
                </a:r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150A855A-2877-48FA-BD40-1407F24258C5}"/>
                  </a:ext>
                </a:extLst>
              </p:cNvPr>
              <p:cNvSpPr/>
              <p:nvPr/>
            </p:nvSpPr>
            <p:spPr>
              <a:xfrm>
                <a:off x="4785012" y="5799351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28575">
                <a:solidFill>
                  <a:schemeClr val="tx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GB" sz="1100" b="1" dirty="0">
                    <a:solidFill>
                      <a:schemeClr val="tx2"/>
                    </a:solidFill>
                  </a:rPr>
                  <a:t>Enabler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8126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75775934-F650-4C52-AA5C-F013EB4A54BA}"/>
              </a:ext>
            </a:extLst>
          </p:cNvPr>
          <p:cNvGrpSpPr/>
          <p:nvPr/>
        </p:nvGrpSpPr>
        <p:grpSpPr>
          <a:xfrm>
            <a:off x="161343" y="1479290"/>
            <a:ext cx="2609224" cy="643538"/>
            <a:chOff x="330424" y="3751799"/>
            <a:chExt cx="15193725" cy="3747377"/>
          </a:xfrm>
        </p:grpSpPr>
        <p:sp>
          <p:nvSpPr>
            <p:cNvPr id="47" name="Arrow: Pentagon 46">
              <a:extLst>
                <a:ext uri="{FF2B5EF4-FFF2-40B4-BE49-F238E27FC236}">
                  <a16:creationId xmlns:a16="http://schemas.microsoft.com/office/drawing/2014/main" id="{460A25A7-0027-481A-9C44-CCD751373D47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6B1DC55-73AE-49B0-BA9C-E00C869485FE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D2599AD-19F3-43FF-B7D6-0E94223DBEB3}"/>
                </a:ext>
              </a:extLst>
            </p:cNvPr>
            <p:cNvCxnSpPr>
              <a:cxnSpLocks/>
              <a:endCxn id="85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0795C56-245F-4FC1-9266-6A819A09B9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AC2CC2A-9A32-4450-A6D6-398C96BFA987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F4A5A69-8CDA-4E2B-8115-98FBD7A57D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1B8574C-8631-487F-9DBB-9BE07B59F8EA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6D828AEC-7DC1-4566-989F-4F3BB8FAD4DF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5B4D51B6-1CD4-425C-86CB-01ACAE43EA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07BDB79-C26B-4488-A129-9D6000247E5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4876AE72-690F-4591-BBD7-94D0F9E1CB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2563C88-AD81-4492-A25D-3C4CD5B2AF4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80ED487-6803-431C-8E0F-40D973517C77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E2F1AFF7-785A-4CC8-B5A4-A3C7EA4BB155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8E0564AE-63C1-4C76-ACB3-E32D017E66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336F5C3-BA4E-404F-BE24-C4F0A3B4D9C9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EE94C773-5386-4389-82C4-01754C2CD745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34D874AD-A200-45AC-ABA9-9289DEB0B87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495E7C3B-BAFB-4794-B5E8-F6241296529C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8" name="Oval 87">
                <a:extLst>
                  <a:ext uri="{FF2B5EF4-FFF2-40B4-BE49-F238E27FC236}">
                    <a16:creationId xmlns:a16="http://schemas.microsoft.com/office/drawing/2014/main" id="{0F1292AB-1C44-4CA1-B466-C42C37503E2A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B033ACF-4356-4305-8B9F-24F6EF92DB2C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EC07D89-6A00-45B8-BDC1-1F69DA716F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D4924672-1CCF-4250-8BDA-A10058D21A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BCEAB92C-9039-4C61-9CD8-A0EC774885E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C8EED9EB-FF65-4F6B-83D0-3E282CF66D1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12D51E82-3AE1-4F60-B23C-6D60347778BE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31776255-27DE-4E6D-9E85-562993854D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EF30525A-7876-4B90-96D0-B558E25E1CE2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265B3B71-CF74-4542-990C-FD662E3B556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A7562FF7-F9B2-4A29-A5BB-1DD5CF99829D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98933D06-CE90-4450-8330-4D396861312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762DDA40-E7A4-4DDB-AE07-61BC3E3D113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CA4E56-2B6B-4C76-948B-9EA9EBC11E03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BC34D1A-4059-4CEF-9D8F-831EEF5C2D2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D1F842E-0C24-41D9-B295-5F3C5BAFA0E5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5A879F-664F-4884-99CA-CB6B14662C4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18BAF577-EB68-4031-8B73-48FF73C1A27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0E047594-C046-4C39-85D1-5E09926B883D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610305D6-26B3-41AA-9A0E-7E05EDA384C7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B66FAB78-638E-4259-ACB7-957D5687AAC9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E97FC14E-87D1-4ABF-85A7-654B00EF090C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25B89526-3C75-4526-B36E-AB95AE944A86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974916CF-7E51-4CAF-8EF5-8BB8C4D1E033}"/>
              </a:ext>
            </a:extLst>
          </p:cNvPr>
          <p:cNvGrpSpPr/>
          <p:nvPr/>
        </p:nvGrpSpPr>
        <p:grpSpPr>
          <a:xfrm>
            <a:off x="1069584" y="2330048"/>
            <a:ext cx="2609224" cy="643538"/>
            <a:chOff x="330424" y="3751799"/>
            <a:chExt cx="15193725" cy="3747377"/>
          </a:xfrm>
        </p:grpSpPr>
        <p:sp>
          <p:nvSpPr>
            <p:cNvPr id="90" name="Arrow: Pentagon 89">
              <a:extLst>
                <a:ext uri="{FF2B5EF4-FFF2-40B4-BE49-F238E27FC236}">
                  <a16:creationId xmlns:a16="http://schemas.microsoft.com/office/drawing/2014/main" id="{978C0DFB-31DA-45B9-AFF2-152AEAC9F87E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0747449C-31DA-4B4B-9169-748A85F08A6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6E1F01EC-95E1-4937-B42F-F3718461A23B}"/>
                </a:ext>
              </a:extLst>
            </p:cNvPr>
            <p:cNvCxnSpPr>
              <a:cxnSpLocks/>
              <a:endCxn id="128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5E307D1-78BB-4ED0-92A4-03256343D5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8097DD6-9DEB-4152-A6CE-75F6F55382EC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2580DE6-2546-47BA-A50E-5C3622DA02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07FBB411-EBAD-49A1-A2C8-6926E07D5B03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65D01276-34B1-46A5-A5A4-9C4A75642BD5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89034785-3A48-4125-9505-36715E54F41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85C08A4-AC1B-4942-954A-8D547D5E5EDE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6A1B49D4-D94B-40D9-A352-DAD51461C1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0847545C-5C5B-4CAE-9025-C1332A9CAE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7F6AA23-FF85-498A-9535-2F8FCC00E29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6CACA63-4A99-47E1-AAFA-4A056916DC4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3184453-E6F4-4EFA-B8C0-CFA8E367A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44FC26F5-D98F-4DA8-B842-30F0CE55425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3B233B3C-A801-4214-9C0D-97CE9FD90616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EE633DE3-23A9-40BD-B47F-EBF2DB77690B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EFDFF4BC-5F19-445C-880B-5C27FAD232AB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B76D3C08-F0EE-40F8-9522-80F246D8A3E5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A4FB4FF5-CDD9-4C06-B338-C746C1B67743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FD91404-AE45-4D5E-A9FA-3B87FF408D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E5034FE-E04A-4820-88D2-9A53F0FB0E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2D26E55C-A7E0-48E3-ACB2-9969ABE5A409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D059567-C4D4-4B36-9ECD-A349FE987ECE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35844D0-1154-4042-9506-E17E84FE1E84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4BE04D57-D1E7-4E66-8B69-AAEDDDE7E4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5F240005-BF51-4AED-B05E-DF5E0BDE2B69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24" name="Oval 123">
                <a:extLst>
                  <a:ext uri="{FF2B5EF4-FFF2-40B4-BE49-F238E27FC236}">
                    <a16:creationId xmlns:a16="http://schemas.microsoft.com/office/drawing/2014/main" id="{09F6ADAC-0092-42DE-8DC2-A2F123365B9D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5" name="Oval 124">
                <a:extLst>
                  <a:ext uri="{FF2B5EF4-FFF2-40B4-BE49-F238E27FC236}">
                    <a16:creationId xmlns:a16="http://schemas.microsoft.com/office/drawing/2014/main" id="{716D0A87-0BE5-4360-8C06-45BFD01BE4D3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82D4F883-227B-4817-A959-D02B80D0ACB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27" name="Oval 126">
                <a:extLst>
                  <a:ext uri="{FF2B5EF4-FFF2-40B4-BE49-F238E27FC236}">
                    <a16:creationId xmlns:a16="http://schemas.microsoft.com/office/drawing/2014/main" id="{30D2F27C-030A-43CA-8004-96EA95EAA5D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6E610753-6398-4AA0-92E9-10BC3096D46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BA906B2A-9590-4F42-B702-4CB8DD773AB6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E8C1CF0A-F743-479D-905C-7A4C7C0820D4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C23AD92C-210F-45BF-BF74-276C737259D8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53A4D01F-E275-4033-BD52-FE5C0B02B815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97C572F8-BAA9-4B39-AA48-AFF9427CC8CF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69E88CBB-A4D7-44E0-8F26-87799B99911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FAAB8670-214D-4FDA-86DD-23CACAD565B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2" name="Oval 121">
              <a:extLst>
                <a:ext uri="{FF2B5EF4-FFF2-40B4-BE49-F238E27FC236}">
                  <a16:creationId xmlns:a16="http://schemas.microsoft.com/office/drawing/2014/main" id="{110C6D58-A5D8-46B5-A8BF-7FE0C0F9649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23" name="Oval 122">
              <a:extLst>
                <a:ext uri="{FF2B5EF4-FFF2-40B4-BE49-F238E27FC236}">
                  <a16:creationId xmlns:a16="http://schemas.microsoft.com/office/drawing/2014/main" id="{0BF9138C-F8AA-421E-A57C-5EE2D2BCDAFC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26AF8797-4D76-4D6D-96DB-1FFC8359D8EB}"/>
              </a:ext>
            </a:extLst>
          </p:cNvPr>
          <p:cNvGrpSpPr/>
          <p:nvPr/>
        </p:nvGrpSpPr>
        <p:grpSpPr>
          <a:xfrm>
            <a:off x="306582" y="3418666"/>
            <a:ext cx="2609224" cy="643538"/>
            <a:chOff x="330424" y="3751799"/>
            <a:chExt cx="15193725" cy="3747377"/>
          </a:xfrm>
        </p:grpSpPr>
        <p:sp>
          <p:nvSpPr>
            <p:cNvPr id="133" name="Arrow: Pentagon 132">
              <a:extLst>
                <a:ext uri="{FF2B5EF4-FFF2-40B4-BE49-F238E27FC236}">
                  <a16:creationId xmlns:a16="http://schemas.microsoft.com/office/drawing/2014/main" id="{78F3665B-FA4C-4A76-91AD-68CD879A9573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AA7FBFB4-9541-4EB2-BE6E-059E566BB788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523BA2C-4A38-408A-866C-51FCE92FB277}"/>
                </a:ext>
              </a:extLst>
            </p:cNvPr>
            <p:cNvCxnSpPr>
              <a:cxnSpLocks/>
              <a:endCxn id="171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75B54E52-52BF-422B-8BF7-4DBF514674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B67149A-995A-47B3-81B8-20544C574E1E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0A83319-F212-4DB0-8594-1E0AFD0BC2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A7A7E45F-7D28-4EE2-81C4-1D0D3ACBE77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C44C5CEE-1273-44C0-ACCF-1A8A2BEEC722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AB1CCE7-B3E0-42BB-B443-9392B9D1FAE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AA6F374-B163-4EA1-A15C-51D917B9FBC7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7788BC8-82A4-4A65-A1B9-FAD482EDA6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53D1FA43-212B-4421-A7C3-A1A2D5038B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869D18A-6623-43DE-9B37-34F78AF36F14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604FE9C-F98D-42CF-B99B-DE4440A931B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040B3FC-6379-4343-B16E-C9860B01BF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1ADA8895-08B2-42C1-8AF5-47927074CF4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71" name="Oval 170">
                <a:extLst>
                  <a:ext uri="{FF2B5EF4-FFF2-40B4-BE49-F238E27FC236}">
                    <a16:creationId xmlns:a16="http://schemas.microsoft.com/office/drawing/2014/main" id="{4147A96C-4C87-47A2-BF2F-937F18BB02B8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DB6E0B26-C93E-4CB3-94BE-7A849F035440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3" name="Oval 172">
                <a:extLst>
                  <a:ext uri="{FF2B5EF4-FFF2-40B4-BE49-F238E27FC236}">
                    <a16:creationId xmlns:a16="http://schemas.microsoft.com/office/drawing/2014/main" id="{96683537-B485-431D-85CE-3647F7EFF636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3619A261-A33D-458F-93F9-B43439F9EE88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B94033BA-103F-4581-84BB-667D60605CB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AC4C0176-0DAE-4991-849F-D5B145EDA3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595EB588-0488-49BE-8C92-452D659BBD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2EDB38F-F59D-4D10-A47F-5B5F371B8CA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7D6D1A2-493D-4A7D-8DBB-37D742ED12ED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4579C7A4-5F95-47FE-BD8C-B59C8AB668E3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4956FD33-74F1-4EE5-8B39-6DCC46BC6F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FE59B834-0049-4D96-B252-86E401678EF3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3048EDE5-D1E1-403C-8D8F-DB3076C282E7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2BF801FF-4225-4B07-B965-CFE07371187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F4FD6FFE-7468-45F1-A739-DC850B379583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70" name="Oval 169">
                <a:extLst>
                  <a:ext uri="{FF2B5EF4-FFF2-40B4-BE49-F238E27FC236}">
                    <a16:creationId xmlns:a16="http://schemas.microsoft.com/office/drawing/2014/main" id="{19D90097-036E-4932-A6EC-836B717CB350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5DD543C-B00C-4161-BD8B-44161024F844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B6E65E1C-CCF3-43F5-856E-82D847128BFE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18286D7-30EC-4732-9AEA-A2706C49917F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167730E-18C4-45E1-8522-9DD6F7B6727A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DDB2FE05-8BCB-4216-98ED-091BAA0DA4F9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158DC7E7-A081-4F96-B35D-46F637B3D5FD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D5DD94BA-4CBD-4080-AE8F-6B37D92FF327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7DEF27DA-C46F-417A-97D5-F91A67508E2A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CE8B870D-D994-4953-9909-7F08768778C9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466F828B-EDE4-4481-91E7-51BCFEAEA867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4A9FF89F-54AC-49CD-9DA3-B515D76B8145}"/>
              </a:ext>
            </a:extLst>
          </p:cNvPr>
          <p:cNvGrpSpPr/>
          <p:nvPr/>
        </p:nvGrpSpPr>
        <p:grpSpPr>
          <a:xfrm>
            <a:off x="4820965" y="2272282"/>
            <a:ext cx="2609224" cy="643538"/>
            <a:chOff x="330424" y="3751799"/>
            <a:chExt cx="15193725" cy="3747377"/>
          </a:xfrm>
        </p:grpSpPr>
        <p:sp>
          <p:nvSpPr>
            <p:cNvPr id="176" name="Arrow: Pentagon 175">
              <a:extLst>
                <a:ext uri="{FF2B5EF4-FFF2-40B4-BE49-F238E27FC236}">
                  <a16:creationId xmlns:a16="http://schemas.microsoft.com/office/drawing/2014/main" id="{4E43399E-9DF2-4A52-B834-3079CF55CF8B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598CDB-B5B4-4C49-96A0-38F5798DB6D9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E61B36B0-C187-45DD-91FC-33B7DABF7CC4}"/>
                </a:ext>
              </a:extLst>
            </p:cNvPr>
            <p:cNvCxnSpPr>
              <a:cxnSpLocks/>
              <a:endCxn id="214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453AD55-F7C0-4C0B-88BC-20DA49762A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573F46C-D71A-4E35-816C-F601F0C5731D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E9025446-10F5-465B-978C-02FBD07936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2651F025-D162-40E5-9320-214E18484A9D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E2C1ADC2-F1C4-4E87-A1C0-E65AE31A223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50AA859C-C58E-46AE-B6B8-5921A6AA6A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DB8571A5-E811-4E51-A595-11F03C9330C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B9F94A1D-0A69-4DCE-B16F-9278CE76EC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CF826511-9911-4EF6-AD7A-9C6C19F65E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329EF371-31D5-4719-B575-43E8878EB822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0031CF10-853A-4871-B9E2-96CA3646AAD3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4DF865BD-7B4E-4A3C-9E97-6BE714CD85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1" name="Group 190">
              <a:extLst>
                <a:ext uri="{FF2B5EF4-FFF2-40B4-BE49-F238E27FC236}">
                  <a16:creationId xmlns:a16="http://schemas.microsoft.com/office/drawing/2014/main" id="{3AA5B176-0D15-45D2-9098-F897328521C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214" name="Oval 213">
                <a:extLst>
                  <a:ext uri="{FF2B5EF4-FFF2-40B4-BE49-F238E27FC236}">
                    <a16:creationId xmlns:a16="http://schemas.microsoft.com/office/drawing/2014/main" id="{52533170-4A1E-4569-9EE0-FE62D2B464B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5" name="Oval 214">
                <a:extLst>
                  <a:ext uri="{FF2B5EF4-FFF2-40B4-BE49-F238E27FC236}">
                    <a16:creationId xmlns:a16="http://schemas.microsoft.com/office/drawing/2014/main" id="{0816587E-A5B3-4AAD-96C9-7FC4B20A6C02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6" name="Oval 215">
                <a:extLst>
                  <a:ext uri="{FF2B5EF4-FFF2-40B4-BE49-F238E27FC236}">
                    <a16:creationId xmlns:a16="http://schemas.microsoft.com/office/drawing/2014/main" id="{F1B08F58-779A-4AC6-8644-DB62E58EACC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4D6ED198-4239-4A61-A11A-8C2377A818AB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7724440D-CB31-4E46-8148-4415CBCEFFAB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40B4184A-E938-4A63-94FB-6B93F361CB2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9BFCF478-927E-488F-B47A-DE99ED5E71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1699F181-EE12-400C-9F42-7FFFC867FC7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54F49936-B06F-4EB1-8FD6-2CBB3928FAF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3A94B94F-F6EA-4C68-AB2F-BCC1C7DF250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2B8E691-604A-4E91-A9AA-CB79E876E0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56833142-2E68-4C98-9F6B-BD7AF6A6D5F6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580FDBCD-B90B-469E-9D27-A1E6AC040C0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98F32B92-1E24-4784-9853-8AE60F8F3D2A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CF664FC4-5466-4D98-9EDE-AC7D40193DCF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47838CDC-C108-4535-8EF2-2532FDC48AA6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C9D9A534-D26A-483D-A77D-1163E3C68890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130F03E-4333-4AF7-8793-C74CBFBE15A5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8DBC2FFC-D32E-421C-8C40-2675DCCAE02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3357EAA7-3335-4730-99DE-1C41F965415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63A25D07-CDD0-4081-A523-77565289E4F6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22392A4B-0FFA-49A6-8682-C15500AC2AD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9A0DB264-097F-4368-AC8A-8FC93C113C4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7293AC79-5257-4085-9504-969EBE0108D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A3F8DD6E-CF8B-4A6B-98A9-91F11A378ED0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401770A1-8CF7-4191-9078-5F0D8A88AA22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18" name="Group 217">
            <a:extLst>
              <a:ext uri="{FF2B5EF4-FFF2-40B4-BE49-F238E27FC236}">
                <a16:creationId xmlns:a16="http://schemas.microsoft.com/office/drawing/2014/main" id="{E44BBA85-F7A4-4E19-96B5-DEB0F16479F9}"/>
              </a:ext>
            </a:extLst>
          </p:cNvPr>
          <p:cNvGrpSpPr/>
          <p:nvPr/>
        </p:nvGrpSpPr>
        <p:grpSpPr>
          <a:xfrm>
            <a:off x="7664106" y="1363757"/>
            <a:ext cx="2609224" cy="643538"/>
            <a:chOff x="330424" y="3751799"/>
            <a:chExt cx="15193725" cy="3747377"/>
          </a:xfrm>
        </p:grpSpPr>
        <p:sp>
          <p:nvSpPr>
            <p:cNvPr id="219" name="Arrow: Pentagon 218">
              <a:extLst>
                <a:ext uri="{FF2B5EF4-FFF2-40B4-BE49-F238E27FC236}">
                  <a16:creationId xmlns:a16="http://schemas.microsoft.com/office/drawing/2014/main" id="{912457BD-37FE-44BA-8075-01FA1F235F1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721E9EC6-9F3D-4617-A032-588A5785C0A1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CC63D01A-B7E2-4E42-BF58-7B59D0B4022C}"/>
                </a:ext>
              </a:extLst>
            </p:cNvPr>
            <p:cNvCxnSpPr>
              <a:cxnSpLocks/>
              <a:endCxn id="257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92B485AA-4790-4CAE-B0E2-7A221EDD508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5FFC59B-E848-46D1-A516-452BAF29DD10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9005F6A-A17D-4198-AA69-C149979F5E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5" name="Oval 224">
              <a:extLst>
                <a:ext uri="{FF2B5EF4-FFF2-40B4-BE49-F238E27FC236}">
                  <a16:creationId xmlns:a16="http://schemas.microsoft.com/office/drawing/2014/main" id="{B4D2363B-2BC8-4E0D-B889-F91E82DEF41E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4F1BC29F-2B1B-4DE1-B925-BA93E41B5F3A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86C9516-2C89-4FC4-A58B-E1F35E1F21D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DC3AA93E-EA6F-40E3-9FF8-9F23ABCA7D0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D5754AE-0618-4D75-B8E5-2638F83DE46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4E25BE72-1FC6-47A0-B97A-2025A20A052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EA8A25-F6C2-4541-8D36-6987AAF8E885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668E0105-B82C-4748-8CAA-31681AD9B849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B159919-BB62-4FDF-B55E-80EE57E8C3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3CB1472B-56F1-4425-9B82-2F322DAD60E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1DAB317A-15D3-4DEA-8C6A-9D15189955DD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66ABF297-6038-4489-AC93-47A93668D67A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D579E941-69A2-4E80-91FE-DC69E06E4D8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2722FA16-6C8B-4978-8802-243EB5A6CB56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35" name="Oval 234">
              <a:extLst>
                <a:ext uri="{FF2B5EF4-FFF2-40B4-BE49-F238E27FC236}">
                  <a16:creationId xmlns:a16="http://schemas.microsoft.com/office/drawing/2014/main" id="{1590A85A-5A17-4EC3-B9F7-BA8875CC1FE4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3C7C909E-FE04-45D4-86F1-FD58A2C40F7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397B38E8-E5B4-4FC1-A0C4-3FE5D7D572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C7DB8D8C-34C5-464A-BEB6-98F8003E373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BC382616-E2D3-4F3D-A740-2E1BC48A433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8488D7C4-37B0-4E83-85FE-02C39F2298CA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F5F3764-0F04-45F8-8191-CD98BDB3D92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1C5758DF-01B0-4DB6-8199-7A7A72F26A4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0DD88EE6-FFB6-4C76-B5CA-2A7FFC1FD4B6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D284D982-97F2-4F70-9C03-AFA6254CD318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3B6BF3CE-8D03-437A-A457-0066C03DC1C4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7872A1A6-B27A-4EAF-B543-C8F11EDEA64D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5300D033-777D-48E0-9A68-D611A87E983D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AFC5895E-4CEF-487B-8C04-04B2DE74F3C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4DB76D9F-673D-4726-9B9F-FAA3332C9F60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02F86C5D-5591-4D05-894D-6045F295A5EE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7" name="Oval 246">
              <a:extLst>
                <a:ext uri="{FF2B5EF4-FFF2-40B4-BE49-F238E27FC236}">
                  <a16:creationId xmlns:a16="http://schemas.microsoft.com/office/drawing/2014/main" id="{8796D5D9-0501-43FD-B4CB-F89DBF5772F7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8" name="Oval 247">
              <a:extLst>
                <a:ext uri="{FF2B5EF4-FFF2-40B4-BE49-F238E27FC236}">
                  <a16:creationId xmlns:a16="http://schemas.microsoft.com/office/drawing/2014/main" id="{DABFE8D3-2766-4490-BA18-FFD87DC104EC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ACA48074-E162-4AA3-8D9B-63ECD53CBAA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5A38F411-6D18-4A05-9CB9-C2382B51BAE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CD648692-C426-4754-B9A5-63C82AA4FC92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52" name="Oval 251">
              <a:extLst>
                <a:ext uri="{FF2B5EF4-FFF2-40B4-BE49-F238E27FC236}">
                  <a16:creationId xmlns:a16="http://schemas.microsoft.com/office/drawing/2014/main" id="{9FAB3529-D908-423C-9246-60D284923913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3E95C4B6-7DAF-49FD-97EF-2F9CD6EFA5D1}"/>
              </a:ext>
            </a:extLst>
          </p:cNvPr>
          <p:cNvGrpSpPr/>
          <p:nvPr/>
        </p:nvGrpSpPr>
        <p:grpSpPr>
          <a:xfrm>
            <a:off x="1022028" y="4717393"/>
            <a:ext cx="2609224" cy="643538"/>
            <a:chOff x="330424" y="3751799"/>
            <a:chExt cx="15193725" cy="3747377"/>
          </a:xfrm>
        </p:grpSpPr>
        <p:sp>
          <p:nvSpPr>
            <p:cNvPr id="262" name="Arrow: Pentagon 261">
              <a:extLst>
                <a:ext uri="{FF2B5EF4-FFF2-40B4-BE49-F238E27FC236}">
                  <a16:creationId xmlns:a16="http://schemas.microsoft.com/office/drawing/2014/main" id="{59220CE7-BC5F-4629-968E-9DA1D184FF2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933B6C7C-D8AE-4A32-9101-F7BB0AAD8B76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799BD38-591A-40A7-BE12-48351D0913F1}"/>
                </a:ext>
              </a:extLst>
            </p:cNvPr>
            <p:cNvCxnSpPr>
              <a:cxnSpLocks/>
              <a:endCxn id="30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B0EEAA9-E579-4723-834C-A113554B49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FC296A09-4C45-467F-BE9E-B69EFAE00FC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FA13ECCB-28C3-4D53-A781-9C9FCAD0B0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8" name="Oval 267">
              <a:extLst>
                <a:ext uri="{FF2B5EF4-FFF2-40B4-BE49-F238E27FC236}">
                  <a16:creationId xmlns:a16="http://schemas.microsoft.com/office/drawing/2014/main" id="{781D4D90-C5BA-4F95-981C-4561511B26B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157AA959-29B7-4A96-9553-753E40261A96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CED939AC-948B-4177-A1A7-651BCD06AE6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397D200-A7CA-49D4-9A3D-C1656D9B1978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5DFEC054-905C-4178-A22B-3C500B5675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FB588578-57F4-4321-8117-9EAA80F855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DF2BAE9-F847-4B2D-A115-A7444D69E197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238731BC-A504-4B1A-88EB-1F58E67557E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E39AD1D8-627F-4D7A-8D62-29DD007EFB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FCDEDBBE-F708-4DC7-BEB5-8F479CDC2EFE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00" name="Oval 299">
                <a:extLst>
                  <a:ext uri="{FF2B5EF4-FFF2-40B4-BE49-F238E27FC236}">
                    <a16:creationId xmlns:a16="http://schemas.microsoft.com/office/drawing/2014/main" id="{1C87ACE0-423D-45E8-9CDE-4FD948F01FA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1" name="Oval 300">
                <a:extLst>
                  <a:ext uri="{FF2B5EF4-FFF2-40B4-BE49-F238E27FC236}">
                    <a16:creationId xmlns:a16="http://schemas.microsoft.com/office/drawing/2014/main" id="{50286F44-A848-4729-9364-7A75F86CE3C4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2" name="Oval 301">
                <a:extLst>
                  <a:ext uri="{FF2B5EF4-FFF2-40B4-BE49-F238E27FC236}">
                    <a16:creationId xmlns:a16="http://schemas.microsoft.com/office/drawing/2014/main" id="{C105827C-8B0F-43DB-AC49-D1ACDEF59669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03" name="Oval 302">
                <a:extLst>
                  <a:ext uri="{FF2B5EF4-FFF2-40B4-BE49-F238E27FC236}">
                    <a16:creationId xmlns:a16="http://schemas.microsoft.com/office/drawing/2014/main" id="{21D6C5EC-0471-4B6D-80D7-2C3BBC2DEBAB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E96CF4C3-1FE3-4D36-A3F3-9854F53FC05D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4BB54562-B259-43B2-B974-72DE6F7881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F3B54BE7-DCB6-4CB5-98BC-38E1B8BD14C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4C075300-82A9-49FE-8087-84E346AAE68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12263820-FE96-459E-84F7-5D927E46E83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963EBD4F-B736-401B-A3A7-92ECB674CB3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45BC2A26-1BD3-427E-8D39-56AC0E71DE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A5FCD22C-5989-4A07-ACE8-069BD99DAEB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296" name="Oval 295">
                <a:extLst>
                  <a:ext uri="{FF2B5EF4-FFF2-40B4-BE49-F238E27FC236}">
                    <a16:creationId xmlns:a16="http://schemas.microsoft.com/office/drawing/2014/main" id="{599C5388-F742-43D3-A5E8-380DE5D20FC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7" name="Oval 296">
                <a:extLst>
                  <a:ext uri="{FF2B5EF4-FFF2-40B4-BE49-F238E27FC236}">
                    <a16:creationId xmlns:a16="http://schemas.microsoft.com/office/drawing/2014/main" id="{FF83E0F8-7F95-4764-846A-C4FB1E0EF4C7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8" name="Oval 297">
                <a:extLst>
                  <a:ext uri="{FF2B5EF4-FFF2-40B4-BE49-F238E27FC236}">
                    <a16:creationId xmlns:a16="http://schemas.microsoft.com/office/drawing/2014/main" id="{DD9CF2DA-78D5-4DCC-ADD9-90D0DAE2755C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299" name="Oval 298">
                <a:extLst>
                  <a:ext uri="{FF2B5EF4-FFF2-40B4-BE49-F238E27FC236}">
                    <a16:creationId xmlns:a16="http://schemas.microsoft.com/office/drawing/2014/main" id="{5A3F5C11-E169-46C2-BEA9-98AB65F441D1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E3940E8-8D60-4225-A03F-E65302EBE230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006F577-5E59-4DB2-99A5-C1253B9C9DE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3E2B54B-DA74-4C5C-8955-AE8755285996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10ED77D-0C68-400E-8608-2B0D34DB001A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0F14B6E4-B2DA-48A9-942A-A5E2FBECD86E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BD693E33-FB6D-485D-837F-5FDC947F2A57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479E4BE8-4DC5-45B0-954F-0AF944EE011A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E20CBB-EC21-4090-9F4D-2472BD7F777B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3C56E13B-4ECF-4EB5-B6C2-0A0640B986D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444E375-F1F1-41FB-9BA1-AB8ABA01C685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04" name="Group 303">
            <a:extLst>
              <a:ext uri="{FF2B5EF4-FFF2-40B4-BE49-F238E27FC236}">
                <a16:creationId xmlns:a16="http://schemas.microsoft.com/office/drawing/2014/main" id="{F01C86DD-47AD-4E6E-94E4-2EA98A6C7783}"/>
              </a:ext>
            </a:extLst>
          </p:cNvPr>
          <p:cNvGrpSpPr/>
          <p:nvPr/>
        </p:nvGrpSpPr>
        <p:grpSpPr>
          <a:xfrm>
            <a:off x="3655830" y="1196498"/>
            <a:ext cx="2609224" cy="643538"/>
            <a:chOff x="330424" y="3751799"/>
            <a:chExt cx="15193725" cy="3747377"/>
          </a:xfrm>
        </p:grpSpPr>
        <p:sp>
          <p:nvSpPr>
            <p:cNvPr id="305" name="Arrow: Pentagon 304">
              <a:extLst>
                <a:ext uri="{FF2B5EF4-FFF2-40B4-BE49-F238E27FC236}">
                  <a16:creationId xmlns:a16="http://schemas.microsoft.com/office/drawing/2014/main" id="{E657C682-A83F-4A28-BBAF-91497D67FBC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7B8115F-AF72-45AF-937A-2376A14AE5EF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7A8FB734-81A6-46FA-A390-EE8802B3B335}"/>
                </a:ext>
              </a:extLst>
            </p:cNvPr>
            <p:cNvCxnSpPr>
              <a:cxnSpLocks/>
              <a:endCxn id="343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E245BEAE-F855-47ED-9C28-FE97FD4BEA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2B1ADCDA-5EC7-45D9-A26B-D83564951477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8E4E9506-4988-425C-8AE9-0BC14CF4130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27201BC0-3053-43CC-A52B-44A1D7216C9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B41DF409-927B-47AC-991C-585FDC2A0980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CB3DBD37-2DC4-468B-B57C-126051627C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7EEBF94E-508A-4238-BC54-5F06598E1012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E759A3D-A058-48DC-B41C-63E2CC19ED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97185379-C17C-4B16-992F-AB39AA68A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2954668-75D6-4DEF-884E-01BA253E5EF2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B67E653B-A659-4560-9704-FCBA8BE3C20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0B00F0B0-42CC-4D64-BCA7-F7F4F8D336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EBD71495-4294-4A01-9169-0D32FC4CA1F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43" name="Oval 342">
                <a:extLst>
                  <a:ext uri="{FF2B5EF4-FFF2-40B4-BE49-F238E27FC236}">
                    <a16:creationId xmlns:a16="http://schemas.microsoft.com/office/drawing/2014/main" id="{AE36F710-D3A7-474A-B4B1-1A7ACADE3349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4" name="Oval 343">
                <a:extLst>
                  <a:ext uri="{FF2B5EF4-FFF2-40B4-BE49-F238E27FC236}">
                    <a16:creationId xmlns:a16="http://schemas.microsoft.com/office/drawing/2014/main" id="{D90382DA-33F4-4E4E-BAB3-46729FBBA63F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5" name="Oval 344">
                <a:extLst>
                  <a:ext uri="{FF2B5EF4-FFF2-40B4-BE49-F238E27FC236}">
                    <a16:creationId xmlns:a16="http://schemas.microsoft.com/office/drawing/2014/main" id="{AA385627-1BAA-4546-8F6C-A8EB0C6B1BFC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6" name="Oval 345">
                <a:extLst>
                  <a:ext uri="{FF2B5EF4-FFF2-40B4-BE49-F238E27FC236}">
                    <a16:creationId xmlns:a16="http://schemas.microsoft.com/office/drawing/2014/main" id="{68011CA6-A9A8-4947-AFA9-AF34C123DD4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21" name="Oval 320">
              <a:extLst>
                <a:ext uri="{FF2B5EF4-FFF2-40B4-BE49-F238E27FC236}">
                  <a16:creationId xmlns:a16="http://schemas.microsoft.com/office/drawing/2014/main" id="{E7B74C4E-08E7-48DF-B0A1-C8304D0D0EA7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46C67286-7F37-477D-B5AD-CD1D7FEA105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127A47A5-C9E2-44B2-9295-A90D53D6ADB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4DA88D0E-36CE-4920-825B-95ABF8E78211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25" name="Oval 324">
              <a:extLst>
                <a:ext uri="{FF2B5EF4-FFF2-40B4-BE49-F238E27FC236}">
                  <a16:creationId xmlns:a16="http://schemas.microsoft.com/office/drawing/2014/main" id="{BCB95280-934C-4C8E-A82D-42B8816290A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3A28DC07-C7E1-4B72-BB92-790D52692E8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4CD5E0D-8206-45C6-A0A0-01F165063C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28" name="Group 327">
              <a:extLst>
                <a:ext uri="{FF2B5EF4-FFF2-40B4-BE49-F238E27FC236}">
                  <a16:creationId xmlns:a16="http://schemas.microsoft.com/office/drawing/2014/main" id="{8DFE5A99-4CE8-4D2D-A8E1-B2F416BF6557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339" name="Oval 338">
                <a:extLst>
                  <a:ext uri="{FF2B5EF4-FFF2-40B4-BE49-F238E27FC236}">
                    <a16:creationId xmlns:a16="http://schemas.microsoft.com/office/drawing/2014/main" id="{2C4BDDCD-9BB7-404D-B3B0-4CF3C8075F12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0" name="Oval 339">
                <a:extLst>
                  <a:ext uri="{FF2B5EF4-FFF2-40B4-BE49-F238E27FC236}">
                    <a16:creationId xmlns:a16="http://schemas.microsoft.com/office/drawing/2014/main" id="{C1F2163A-1409-4044-A249-75FBA974915E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1" name="Oval 340">
                <a:extLst>
                  <a:ext uri="{FF2B5EF4-FFF2-40B4-BE49-F238E27FC236}">
                    <a16:creationId xmlns:a16="http://schemas.microsoft.com/office/drawing/2014/main" id="{032CD318-9F79-46F9-9C3B-A74CE8C450F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42" name="Oval 341">
                <a:extLst>
                  <a:ext uri="{FF2B5EF4-FFF2-40B4-BE49-F238E27FC236}">
                    <a16:creationId xmlns:a16="http://schemas.microsoft.com/office/drawing/2014/main" id="{16276CDF-0375-446A-A15E-8DD14E3DCF6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29" name="Oval 328">
              <a:extLst>
                <a:ext uri="{FF2B5EF4-FFF2-40B4-BE49-F238E27FC236}">
                  <a16:creationId xmlns:a16="http://schemas.microsoft.com/office/drawing/2014/main" id="{A7B4EACC-C834-4491-8C02-BF626A07D78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0" name="Oval 329">
              <a:extLst>
                <a:ext uri="{FF2B5EF4-FFF2-40B4-BE49-F238E27FC236}">
                  <a16:creationId xmlns:a16="http://schemas.microsoft.com/office/drawing/2014/main" id="{0BE60708-8C11-40CD-BEEF-438922009FE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1" name="Oval 330">
              <a:extLst>
                <a:ext uri="{FF2B5EF4-FFF2-40B4-BE49-F238E27FC236}">
                  <a16:creationId xmlns:a16="http://schemas.microsoft.com/office/drawing/2014/main" id="{0EBDB46F-BF51-4B57-8D26-F71C52B2FCF1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2" name="Oval 331">
              <a:extLst>
                <a:ext uri="{FF2B5EF4-FFF2-40B4-BE49-F238E27FC236}">
                  <a16:creationId xmlns:a16="http://schemas.microsoft.com/office/drawing/2014/main" id="{EC937090-0230-4E41-B52A-8AA9D8073F8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3" name="Oval 332">
              <a:extLst>
                <a:ext uri="{FF2B5EF4-FFF2-40B4-BE49-F238E27FC236}">
                  <a16:creationId xmlns:a16="http://schemas.microsoft.com/office/drawing/2014/main" id="{BC813F56-3AE9-48D7-B3DB-A9ED9D485E7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4" name="Oval 333">
              <a:extLst>
                <a:ext uri="{FF2B5EF4-FFF2-40B4-BE49-F238E27FC236}">
                  <a16:creationId xmlns:a16="http://schemas.microsoft.com/office/drawing/2014/main" id="{D9F52E51-7C9D-45CE-8158-F2CAFDEA094E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5" name="Oval 334">
              <a:extLst>
                <a:ext uri="{FF2B5EF4-FFF2-40B4-BE49-F238E27FC236}">
                  <a16:creationId xmlns:a16="http://schemas.microsoft.com/office/drawing/2014/main" id="{874009A3-0138-43A3-9F5A-ACD6AA51F871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6" name="Oval 335">
              <a:extLst>
                <a:ext uri="{FF2B5EF4-FFF2-40B4-BE49-F238E27FC236}">
                  <a16:creationId xmlns:a16="http://schemas.microsoft.com/office/drawing/2014/main" id="{01A7D076-6A63-40F6-8107-A3E3195D65B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7" name="Oval 336">
              <a:extLst>
                <a:ext uri="{FF2B5EF4-FFF2-40B4-BE49-F238E27FC236}">
                  <a16:creationId xmlns:a16="http://schemas.microsoft.com/office/drawing/2014/main" id="{2EA5D818-3201-4301-AD87-4A7050951191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38" name="Oval 337">
              <a:extLst>
                <a:ext uri="{FF2B5EF4-FFF2-40B4-BE49-F238E27FC236}">
                  <a16:creationId xmlns:a16="http://schemas.microsoft.com/office/drawing/2014/main" id="{26EEDF7B-BCF9-46CC-9EDC-70274B25A9C7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47" name="Group 346">
            <a:extLst>
              <a:ext uri="{FF2B5EF4-FFF2-40B4-BE49-F238E27FC236}">
                <a16:creationId xmlns:a16="http://schemas.microsoft.com/office/drawing/2014/main" id="{AB3E5A61-3199-4699-B155-5ED02BF89724}"/>
              </a:ext>
            </a:extLst>
          </p:cNvPr>
          <p:cNvGrpSpPr/>
          <p:nvPr/>
        </p:nvGrpSpPr>
        <p:grpSpPr>
          <a:xfrm>
            <a:off x="7658084" y="4336230"/>
            <a:ext cx="2609224" cy="643538"/>
            <a:chOff x="330424" y="3751799"/>
            <a:chExt cx="15193725" cy="3747377"/>
          </a:xfrm>
        </p:grpSpPr>
        <p:sp>
          <p:nvSpPr>
            <p:cNvPr id="348" name="Arrow: Pentagon 347">
              <a:extLst>
                <a:ext uri="{FF2B5EF4-FFF2-40B4-BE49-F238E27FC236}">
                  <a16:creationId xmlns:a16="http://schemas.microsoft.com/office/drawing/2014/main" id="{9229A2C0-4D12-4167-A46D-1AC82949348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50BE658A-9FB3-41AC-BCAC-C4792EB6B0C5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4D1FA263-B0DE-4CAD-8A6E-A66A07339A20}"/>
                </a:ext>
              </a:extLst>
            </p:cNvPr>
            <p:cNvCxnSpPr>
              <a:cxnSpLocks/>
              <a:endCxn id="38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03B73627-CB1F-4867-8A29-C62B979BC7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8706D86-3C9E-4F42-92CF-4CABE0A512A1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4E242C81-B836-43BA-943E-7CCCC7B49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C1F41051-7B22-40AD-986E-9DC72D888084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20D77CEB-206E-4459-A1B4-2E81CD5F3F2C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D20CA94B-A844-4AB2-B611-C031087CB4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DC9D3FF2-66EB-4C76-BA1F-34D54706621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123AB2B0-C9B0-4255-9382-982393C6242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19E9EE26-D94B-454E-806C-8A6DACC196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57E2D90E-44C1-4B83-8B44-D3E7848EA4AB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9E04F079-6EE9-42F7-A9C7-16157FE3D16D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7D2CB014-A0CA-4AF0-9271-2CF6C7EC9C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63" name="Group 362">
              <a:extLst>
                <a:ext uri="{FF2B5EF4-FFF2-40B4-BE49-F238E27FC236}">
                  <a16:creationId xmlns:a16="http://schemas.microsoft.com/office/drawing/2014/main" id="{F9633411-3606-4432-BC94-616EC11DF61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C950227F-6FAE-468D-BA45-71C519994A1E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209A6CED-C0D1-49BB-88C5-5828EFDA8CA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8" name="Oval 387">
                <a:extLst>
                  <a:ext uri="{FF2B5EF4-FFF2-40B4-BE49-F238E27FC236}">
                    <a16:creationId xmlns:a16="http://schemas.microsoft.com/office/drawing/2014/main" id="{D05BC35F-2911-4993-B646-8C9D0797A08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60E19E60-1A88-4549-9E25-427BA038F7C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AD86FF21-6E4A-4FD4-8BC5-6645581FCB1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28DF108B-A385-46FA-8C2D-A6E7D32FFC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00C44BD8-C792-46F4-8FAB-78AAAAC06E3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B92865D2-F228-4C46-8B53-1A8169CB819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71C274A3-7FCE-41B6-9FD8-1A3C7CA5239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0B00B11B-6DAC-4E3F-8642-BB59DE4BB28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DBB2A9E4-013F-4C77-AEA4-4F51C8E643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D9891306-6B17-4C44-BC02-E236130CC8A1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02F0A84E-D211-4D18-9C1E-23FE9B97539F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3" name="Oval 382">
                <a:extLst>
                  <a:ext uri="{FF2B5EF4-FFF2-40B4-BE49-F238E27FC236}">
                    <a16:creationId xmlns:a16="http://schemas.microsoft.com/office/drawing/2014/main" id="{4CF16355-F913-454F-9088-21911030DBA8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FB082897-BBCD-4EF8-B384-CD5B5571DDBF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E380C8AE-8865-44C6-A76C-A464D7D0B98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2939A615-811F-463F-AABE-66C7F1A7AAB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CD782BAC-2C52-4B2D-AA97-80A5BF25173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F8641FC-FCD6-4327-88C9-3CD5E1249717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E2447890-F64E-42A1-B5ED-FDA2649B179F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6" name="Oval 375">
              <a:extLst>
                <a:ext uri="{FF2B5EF4-FFF2-40B4-BE49-F238E27FC236}">
                  <a16:creationId xmlns:a16="http://schemas.microsoft.com/office/drawing/2014/main" id="{CF33BEA8-CD91-4D8B-A02B-6E3DBF7FA6B6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7" name="Oval 376">
              <a:extLst>
                <a:ext uri="{FF2B5EF4-FFF2-40B4-BE49-F238E27FC236}">
                  <a16:creationId xmlns:a16="http://schemas.microsoft.com/office/drawing/2014/main" id="{F2C3352B-3066-476D-A35E-07F3AF0EE6BC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8" name="Oval 377">
              <a:extLst>
                <a:ext uri="{FF2B5EF4-FFF2-40B4-BE49-F238E27FC236}">
                  <a16:creationId xmlns:a16="http://schemas.microsoft.com/office/drawing/2014/main" id="{BC407F8E-735E-484A-840D-A0ED004B893E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79" name="Oval 378">
              <a:extLst>
                <a:ext uri="{FF2B5EF4-FFF2-40B4-BE49-F238E27FC236}">
                  <a16:creationId xmlns:a16="http://schemas.microsoft.com/office/drawing/2014/main" id="{95046F66-2AF9-4806-A404-66036E97AB5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80" name="Oval 379">
              <a:extLst>
                <a:ext uri="{FF2B5EF4-FFF2-40B4-BE49-F238E27FC236}">
                  <a16:creationId xmlns:a16="http://schemas.microsoft.com/office/drawing/2014/main" id="{1A1ED253-DFCE-4AF7-93D5-865F5E43BDA1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381" name="Oval 380">
              <a:extLst>
                <a:ext uri="{FF2B5EF4-FFF2-40B4-BE49-F238E27FC236}">
                  <a16:creationId xmlns:a16="http://schemas.microsoft.com/office/drawing/2014/main" id="{A3A371DB-212D-43B0-9303-D73ECBEC7F3E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90" name="Group 389">
            <a:extLst>
              <a:ext uri="{FF2B5EF4-FFF2-40B4-BE49-F238E27FC236}">
                <a16:creationId xmlns:a16="http://schemas.microsoft.com/office/drawing/2014/main" id="{7F89033C-0757-4E79-8830-5077444D43F3}"/>
              </a:ext>
            </a:extLst>
          </p:cNvPr>
          <p:cNvGrpSpPr/>
          <p:nvPr/>
        </p:nvGrpSpPr>
        <p:grpSpPr>
          <a:xfrm>
            <a:off x="4738055" y="4448555"/>
            <a:ext cx="2609224" cy="643538"/>
            <a:chOff x="330424" y="3751799"/>
            <a:chExt cx="15193725" cy="3747377"/>
          </a:xfrm>
        </p:grpSpPr>
        <p:sp>
          <p:nvSpPr>
            <p:cNvPr id="391" name="Arrow: Pentagon 390">
              <a:extLst>
                <a:ext uri="{FF2B5EF4-FFF2-40B4-BE49-F238E27FC236}">
                  <a16:creationId xmlns:a16="http://schemas.microsoft.com/office/drawing/2014/main" id="{8F88170F-54F2-4E5B-881C-B8F77FF3191E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C36E438-3519-4552-8DCF-EDFEBE16E86A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F471BC97-FC5C-4430-8F3C-41758553CA18}"/>
                </a:ext>
              </a:extLst>
            </p:cNvPr>
            <p:cNvCxnSpPr>
              <a:cxnSpLocks/>
              <a:endCxn id="429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2B1177AD-C154-4552-B3E6-BC17D694575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C55FE334-BBA1-4712-8C63-76A265FE7DC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6D07C684-B61F-4FD9-BDAE-3DD1042D8C4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9EC583AB-1AF6-4F48-B0A6-27FFD24BD73E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0421334-11B4-4064-B220-40497A58843C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460D404E-E578-45F1-9755-D20462D541F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9BD39092-DE22-4410-A7C6-DBFB6417BA6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A3D9F126-125F-4334-860C-8D1F11BF12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E70051F-D572-4B96-9E88-5DC1D03E951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DC6B8206-B88B-4400-B60D-4286CCEAD9AC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53C300E2-B7CF-4628-A51D-9C394AAF116A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D2E187C-52CD-4331-BCAB-8325337AAF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06" name="Group 405">
              <a:extLst>
                <a:ext uri="{FF2B5EF4-FFF2-40B4-BE49-F238E27FC236}">
                  <a16:creationId xmlns:a16="http://schemas.microsoft.com/office/drawing/2014/main" id="{AA0265FB-894F-4725-822A-6FF9A1D90CFF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29" name="Oval 428">
                <a:extLst>
                  <a:ext uri="{FF2B5EF4-FFF2-40B4-BE49-F238E27FC236}">
                    <a16:creationId xmlns:a16="http://schemas.microsoft.com/office/drawing/2014/main" id="{C85CF08C-A320-4AD5-87F5-D7471414764C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0" name="Oval 429">
                <a:extLst>
                  <a:ext uri="{FF2B5EF4-FFF2-40B4-BE49-F238E27FC236}">
                    <a16:creationId xmlns:a16="http://schemas.microsoft.com/office/drawing/2014/main" id="{EC3EA798-8583-41BD-B7C2-DC1C8454BE0F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1" name="Oval 430">
                <a:extLst>
                  <a:ext uri="{FF2B5EF4-FFF2-40B4-BE49-F238E27FC236}">
                    <a16:creationId xmlns:a16="http://schemas.microsoft.com/office/drawing/2014/main" id="{02BE5422-1136-4B80-A6E9-60B09868178D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32" name="Oval 431">
                <a:extLst>
                  <a:ext uri="{FF2B5EF4-FFF2-40B4-BE49-F238E27FC236}">
                    <a16:creationId xmlns:a16="http://schemas.microsoft.com/office/drawing/2014/main" id="{1CDAE893-32FA-47BF-AA0F-304CC7CA2681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07" name="Oval 406">
              <a:extLst>
                <a:ext uri="{FF2B5EF4-FFF2-40B4-BE49-F238E27FC236}">
                  <a16:creationId xmlns:a16="http://schemas.microsoft.com/office/drawing/2014/main" id="{96CF460C-5596-48E6-A77F-5D9D547C455E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DD5B96F9-98CE-4AA3-BFC0-11D5B59D4F6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BDBC8114-8710-4C95-AD2F-A0A9EF6401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10" name="Oval 409">
              <a:extLst>
                <a:ext uri="{FF2B5EF4-FFF2-40B4-BE49-F238E27FC236}">
                  <a16:creationId xmlns:a16="http://schemas.microsoft.com/office/drawing/2014/main" id="{C615BE8A-2EB7-4370-B4AA-F5D2CA44C811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11" name="Oval 410">
              <a:extLst>
                <a:ext uri="{FF2B5EF4-FFF2-40B4-BE49-F238E27FC236}">
                  <a16:creationId xmlns:a16="http://schemas.microsoft.com/office/drawing/2014/main" id="{75FF33E1-7E29-44E4-91EE-D1F70CD3568A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599BA35-660E-4885-A0C8-BF6118D1B89E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72CC226-24A1-42DA-A130-6E5C14185D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14" name="Group 413">
              <a:extLst>
                <a:ext uri="{FF2B5EF4-FFF2-40B4-BE49-F238E27FC236}">
                  <a16:creationId xmlns:a16="http://schemas.microsoft.com/office/drawing/2014/main" id="{B102C949-0336-44B4-AB26-6B912C52412A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BE5BF5B4-AEFD-4283-BDEB-EDCABCCBD1C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D2C95F16-6641-4D7A-8A2A-3C28E47CBE99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60517B95-63E1-4300-B9B2-AEDA59C4B2E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30500782-E032-4B3F-AA15-DDF40EFFA73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3CF1F170-5DAB-4492-A7BE-4E5E95115E89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2BB053DF-7459-4BF5-9C01-B640A13DCE44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4445D576-4DCD-4034-88D9-C4C75F02C595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194C8F98-C514-4EBC-AC3E-208D5869FB5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F796838F-6E80-4A1D-A27B-62CF2DFBE70E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27A5B04C-14CF-403D-8D89-24AF7DB112AE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96DD62E9-8D1D-4493-A010-523F60C8C32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098BD61F-66DE-4FAF-872A-4691D1F44681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D7DA3CB6-7054-4C91-B725-81631CA791F6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378FE48F-C571-4F61-8426-CD964F09DD63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33" name="Group 432">
            <a:extLst>
              <a:ext uri="{FF2B5EF4-FFF2-40B4-BE49-F238E27FC236}">
                <a16:creationId xmlns:a16="http://schemas.microsoft.com/office/drawing/2014/main" id="{ECD0524B-0DE4-445B-8399-8C082500F81A}"/>
              </a:ext>
            </a:extLst>
          </p:cNvPr>
          <p:cNvGrpSpPr/>
          <p:nvPr/>
        </p:nvGrpSpPr>
        <p:grpSpPr>
          <a:xfrm>
            <a:off x="4373080" y="3326987"/>
            <a:ext cx="2609224" cy="643538"/>
            <a:chOff x="330424" y="3751799"/>
            <a:chExt cx="15193725" cy="3747377"/>
          </a:xfrm>
        </p:grpSpPr>
        <p:sp>
          <p:nvSpPr>
            <p:cNvPr id="434" name="Arrow: Pentagon 433">
              <a:extLst>
                <a:ext uri="{FF2B5EF4-FFF2-40B4-BE49-F238E27FC236}">
                  <a16:creationId xmlns:a16="http://schemas.microsoft.com/office/drawing/2014/main" id="{470B9D0B-EEDD-42C7-9503-16823B8E19A7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35" name="Straight Connector 434">
              <a:extLst>
                <a:ext uri="{FF2B5EF4-FFF2-40B4-BE49-F238E27FC236}">
                  <a16:creationId xmlns:a16="http://schemas.microsoft.com/office/drawing/2014/main" id="{83999232-0D80-48F7-9FD3-2C5BC852BCA0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00860C8B-CE76-4F75-90F9-1B843A61FB2E}"/>
                </a:ext>
              </a:extLst>
            </p:cNvPr>
            <p:cNvCxnSpPr>
              <a:cxnSpLocks/>
              <a:endCxn id="47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4BAE9F90-35D0-485A-9B52-1717641D82E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8" name="Straight Connector 437">
              <a:extLst>
                <a:ext uri="{FF2B5EF4-FFF2-40B4-BE49-F238E27FC236}">
                  <a16:creationId xmlns:a16="http://schemas.microsoft.com/office/drawing/2014/main" id="{10155EF9-40ED-4C45-ADC7-4F9C7746AD53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90ABEE7C-E850-43B7-BC3A-0C88AC57023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40" name="Oval 439">
              <a:extLst>
                <a:ext uri="{FF2B5EF4-FFF2-40B4-BE49-F238E27FC236}">
                  <a16:creationId xmlns:a16="http://schemas.microsoft.com/office/drawing/2014/main" id="{CA1053CF-3827-47E5-AD70-427AAB59C9C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41" name="Oval 440">
              <a:extLst>
                <a:ext uri="{FF2B5EF4-FFF2-40B4-BE49-F238E27FC236}">
                  <a16:creationId xmlns:a16="http://schemas.microsoft.com/office/drawing/2014/main" id="{AE4043C1-AD33-47C5-8704-243322AC5C1B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68BD5DA3-60AE-43D7-AB4F-BB9312B8D30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7C2A81-9813-478A-84BB-66E6B46E3B7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26262783-BC99-4880-9DB6-1AFF414CAB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C027B4D3-2BB7-43E6-A7B1-D1504CDA87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4029FDF0-4E4B-4887-B937-F5BCC4D5880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7" name="Straight Connector 446">
              <a:extLst>
                <a:ext uri="{FF2B5EF4-FFF2-40B4-BE49-F238E27FC236}">
                  <a16:creationId xmlns:a16="http://schemas.microsoft.com/office/drawing/2014/main" id="{3CCC8650-1D30-4031-A0E6-0FA215EDF68F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9CD5C3FA-FBE6-44F6-BB84-012551B01A3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49" name="Group 448">
              <a:extLst>
                <a:ext uri="{FF2B5EF4-FFF2-40B4-BE49-F238E27FC236}">
                  <a16:creationId xmlns:a16="http://schemas.microsoft.com/office/drawing/2014/main" id="{EF74D20F-4A2D-4409-B31C-7AF343E2D57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472" name="Oval 471">
                <a:extLst>
                  <a:ext uri="{FF2B5EF4-FFF2-40B4-BE49-F238E27FC236}">
                    <a16:creationId xmlns:a16="http://schemas.microsoft.com/office/drawing/2014/main" id="{A84DCDFB-F9A1-4520-BDE6-A1B096065336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3" name="Oval 472">
                <a:extLst>
                  <a:ext uri="{FF2B5EF4-FFF2-40B4-BE49-F238E27FC236}">
                    <a16:creationId xmlns:a16="http://schemas.microsoft.com/office/drawing/2014/main" id="{DE866A00-0178-44A7-B935-0C7769889692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4" name="Oval 473">
                <a:extLst>
                  <a:ext uri="{FF2B5EF4-FFF2-40B4-BE49-F238E27FC236}">
                    <a16:creationId xmlns:a16="http://schemas.microsoft.com/office/drawing/2014/main" id="{BEB5AB94-9823-4B35-85A7-E7FA183BEC81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5" name="Oval 474">
                <a:extLst>
                  <a:ext uri="{FF2B5EF4-FFF2-40B4-BE49-F238E27FC236}">
                    <a16:creationId xmlns:a16="http://schemas.microsoft.com/office/drawing/2014/main" id="{D466E187-C781-4BA4-A014-861C3C33B2E4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50" name="Oval 449">
              <a:extLst>
                <a:ext uri="{FF2B5EF4-FFF2-40B4-BE49-F238E27FC236}">
                  <a16:creationId xmlns:a16="http://schemas.microsoft.com/office/drawing/2014/main" id="{E3A86833-1CAD-4031-83E8-96739B0AF44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4D77A3B6-3BC8-465C-9F8E-7D0AFD13D73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2" name="Straight Connector 451">
              <a:extLst>
                <a:ext uri="{FF2B5EF4-FFF2-40B4-BE49-F238E27FC236}">
                  <a16:creationId xmlns:a16="http://schemas.microsoft.com/office/drawing/2014/main" id="{B87121D3-3E7B-4A6F-8702-20027293B34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53" name="Oval 452">
              <a:extLst>
                <a:ext uri="{FF2B5EF4-FFF2-40B4-BE49-F238E27FC236}">
                  <a16:creationId xmlns:a16="http://schemas.microsoft.com/office/drawing/2014/main" id="{DB5E0383-336C-4779-BF3E-17CBE6A7C7E3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54" name="Oval 453">
              <a:extLst>
                <a:ext uri="{FF2B5EF4-FFF2-40B4-BE49-F238E27FC236}">
                  <a16:creationId xmlns:a16="http://schemas.microsoft.com/office/drawing/2014/main" id="{0C7E10B4-34AE-49E2-A13A-D4475CD6AAC6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55" name="Straight Connector 454">
              <a:extLst>
                <a:ext uri="{FF2B5EF4-FFF2-40B4-BE49-F238E27FC236}">
                  <a16:creationId xmlns:a16="http://schemas.microsoft.com/office/drawing/2014/main" id="{C3E7E5B4-CF0D-480C-A7CA-1ED1A5F80E14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6" name="Straight Connector 455">
              <a:extLst>
                <a:ext uri="{FF2B5EF4-FFF2-40B4-BE49-F238E27FC236}">
                  <a16:creationId xmlns:a16="http://schemas.microsoft.com/office/drawing/2014/main" id="{E1F8E363-AF78-4B38-A949-14666EC6A01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57" name="Group 456">
              <a:extLst>
                <a:ext uri="{FF2B5EF4-FFF2-40B4-BE49-F238E27FC236}">
                  <a16:creationId xmlns:a16="http://schemas.microsoft.com/office/drawing/2014/main" id="{3450D6CA-F85C-4F2B-8C99-C76A88BBF032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E3E64A22-D91B-4355-92DD-3C483AD06175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953E94C4-600E-4754-A20A-DCF08FAB7839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0" name="Oval 469">
                <a:extLst>
                  <a:ext uri="{FF2B5EF4-FFF2-40B4-BE49-F238E27FC236}">
                    <a16:creationId xmlns:a16="http://schemas.microsoft.com/office/drawing/2014/main" id="{80C48699-1FB9-4B56-BC52-EDEACA472D1B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471" name="Oval 470">
                <a:extLst>
                  <a:ext uri="{FF2B5EF4-FFF2-40B4-BE49-F238E27FC236}">
                    <a16:creationId xmlns:a16="http://schemas.microsoft.com/office/drawing/2014/main" id="{04EA4937-E1F1-481A-B679-0792019429B2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58" name="Oval 457">
              <a:extLst>
                <a:ext uri="{FF2B5EF4-FFF2-40B4-BE49-F238E27FC236}">
                  <a16:creationId xmlns:a16="http://schemas.microsoft.com/office/drawing/2014/main" id="{BD018C23-1894-44A3-BB24-1B7BA2014C91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59" name="Oval 458">
              <a:extLst>
                <a:ext uri="{FF2B5EF4-FFF2-40B4-BE49-F238E27FC236}">
                  <a16:creationId xmlns:a16="http://schemas.microsoft.com/office/drawing/2014/main" id="{D8A892E9-1FBF-4FD5-9877-915252460F0C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0" name="Oval 459">
              <a:extLst>
                <a:ext uri="{FF2B5EF4-FFF2-40B4-BE49-F238E27FC236}">
                  <a16:creationId xmlns:a16="http://schemas.microsoft.com/office/drawing/2014/main" id="{048D812B-7E9B-4345-B12A-0AFF1200736A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1" name="Oval 460">
              <a:extLst>
                <a:ext uri="{FF2B5EF4-FFF2-40B4-BE49-F238E27FC236}">
                  <a16:creationId xmlns:a16="http://schemas.microsoft.com/office/drawing/2014/main" id="{401525FD-AD4B-4437-AE61-C84FE605CB64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2" name="Oval 461">
              <a:extLst>
                <a:ext uri="{FF2B5EF4-FFF2-40B4-BE49-F238E27FC236}">
                  <a16:creationId xmlns:a16="http://schemas.microsoft.com/office/drawing/2014/main" id="{2D3B5978-B1C4-4E5F-9E85-423CCEED6CC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3" name="Oval 462">
              <a:extLst>
                <a:ext uri="{FF2B5EF4-FFF2-40B4-BE49-F238E27FC236}">
                  <a16:creationId xmlns:a16="http://schemas.microsoft.com/office/drawing/2014/main" id="{69940C4F-0F72-4349-8BA7-0201AEB4DBF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4" name="Oval 463">
              <a:extLst>
                <a:ext uri="{FF2B5EF4-FFF2-40B4-BE49-F238E27FC236}">
                  <a16:creationId xmlns:a16="http://schemas.microsoft.com/office/drawing/2014/main" id="{5899D571-F793-4DA5-B254-84FD72C91A0C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5" name="Oval 464">
              <a:extLst>
                <a:ext uri="{FF2B5EF4-FFF2-40B4-BE49-F238E27FC236}">
                  <a16:creationId xmlns:a16="http://schemas.microsoft.com/office/drawing/2014/main" id="{70D1D591-2951-4C7C-95CF-554EAEF8FA28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6" name="Oval 465">
              <a:extLst>
                <a:ext uri="{FF2B5EF4-FFF2-40B4-BE49-F238E27FC236}">
                  <a16:creationId xmlns:a16="http://schemas.microsoft.com/office/drawing/2014/main" id="{D69405CC-6FEB-4AD2-B7B1-D64E1B90628C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467" name="Oval 466">
              <a:extLst>
                <a:ext uri="{FF2B5EF4-FFF2-40B4-BE49-F238E27FC236}">
                  <a16:creationId xmlns:a16="http://schemas.microsoft.com/office/drawing/2014/main" id="{F9CF12A1-878F-4EFF-AA5F-3815F454A689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476" name="Group 475">
            <a:extLst>
              <a:ext uri="{FF2B5EF4-FFF2-40B4-BE49-F238E27FC236}">
                <a16:creationId xmlns:a16="http://schemas.microsoft.com/office/drawing/2014/main" id="{FBF1B06C-D937-4B2C-B593-9529F5B6C5F2}"/>
              </a:ext>
            </a:extLst>
          </p:cNvPr>
          <p:cNvGrpSpPr/>
          <p:nvPr/>
        </p:nvGrpSpPr>
        <p:grpSpPr>
          <a:xfrm>
            <a:off x="7526558" y="2802969"/>
            <a:ext cx="2609224" cy="643538"/>
            <a:chOff x="330424" y="3751799"/>
            <a:chExt cx="15193725" cy="3747377"/>
          </a:xfrm>
        </p:grpSpPr>
        <p:sp>
          <p:nvSpPr>
            <p:cNvPr id="477" name="Arrow: Pentagon 476">
              <a:extLst>
                <a:ext uri="{FF2B5EF4-FFF2-40B4-BE49-F238E27FC236}">
                  <a16:creationId xmlns:a16="http://schemas.microsoft.com/office/drawing/2014/main" id="{17D0238B-AD15-4250-8D3C-B72B5CF6637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78" name="Straight Connector 477">
              <a:extLst>
                <a:ext uri="{FF2B5EF4-FFF2-40B4-BE49-F238E27FC236}">
                  <a16:creationId xmlns:a16="http://schemas.microsoft.com/office/drawing/2014/main" id="{F91DEE3C-CE79-4F9D-B99C-7362F457CBC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160C01EC-46D8-4D6C-B457-09940DE7A318}"/>
                </a:ext>
              </a:extLst>
            </p:cNvPr>
            <p:cNvCxnSpPr>
              <a:cxnSpLocks/>
              <a:endCxn id="515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0" name="Straight Connector 479">
              <a:extLst>
                <a:ext uri="{FF2B5EF4-FFF2-40B4-BE49-F238E27FC236}">
                  <a16:creationId xmlns:a16="http://schemas.microsoft.com/office/drawing/2014/main" id="{7376C03A-EE92-4091-80B4-4E8253F683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1" name="Straight Connector 480">
              <a:extLst>
                <a:ext uri="{FF2B5EF4-FFF2-40B4-BE49-F238E27FC236}">
                  <a16:creationId xmlns:a16="http://schemas.microsoft.com/office/drawing/2014/main" id="{4626F678-0D9D-493E-B8DC-F2025BD803BA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72641784-CE60-4C12-AA84-CCDB1C9211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83" name="Oval 482">
              <a:extLst>
                <a:ext uri="{FF2B5EF4-FFF2-40B4-BE49-F238E27FC236}">
                  <a16:creationId xmlns:a16="http://schemas.microsoft.com/office/drawing/2014/main" id="{12F8BC9C-2D75-41B9-BF18-2E41516DCFE1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84" name="Oval 483">
              <a:extLst>
                <a:ext uri="{FF2B5EF4-FFF2-40B4-BE49-F238E27FC236}">
                  <a16:creationId xmlns:a16="http://schemas.microsoft.com/office/drawing/2014/main" id="{7EF52D04-5899-4126-B761-8DFFEFB4909B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85" name="Straight Connector 484">
              <a:extLst>
                <a:ext uri="{FF2B5EF4-FFF2-40B4-BE49-F238E27FC236}">
                  <a16:creationId xmlns:a16="http://schemas.microsoft.com/office/drawing/2014/main" id="{47378249-2808-471D-BCE1-C4DBED095E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6" name="Straight Connector 485">
              <a:extLst>
                <a:ext uri="{FF2B5EF4-FFF2-40B4-BE49-F238E27FC236}">
                  <a16:creationId xmlns:a16="http://schemas.microsoft.com/office/drawing/2014/main" id="{0F44670B-5E37-48E8-A5C7-DF48C6B380C1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7" name="Straight Connector 486">
              <a:extLst>
                <a:ext uri="{FF2B5EF4-FFF2-40B4-BE49-F238E27FC236}">
                  <a16:creationId xmlns:a16="http://schemas.microsoft.com/office/drawing/2014/main" id="{C980CBEF-1DB8-4EC1-9C86-21A4ADDDAB0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8" name="Straight Connector 487">
              <a:extLst>
                <a:ext uri="{FF2B5EF4-FFF2-40B4-BE49-F238E27FC236}">
                  <a16:creationId xmlns:a16="http://schemas.microsoft.com/office/drawing/2014/main" id="{04E696A6-636B-499C-A774-A1D51EC0791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9" name="Straight Connector 488">
              <a:extLst>
                <a:ext uri="{FF2B5EF4-FFF2-40B4-BE49-F238E27FC236}">
                  <a16:creationId xmlns:a16="http://schemas.microsoft.com/office/drawing/2014/main" id="{2CADFDF3-563C-4E24-A415-10037AA0B09D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0" name="Straight Connector 489">
              <a:extLst>
                <a:ext uri="{FF2B5EF4-FFF2-40B4-BE49-F238E27FC236}">
                  <a16:creationId xmlns:a16="http://schemas.microsoft.com/office/drawing/2014/main" id="{CA8E437B-B0A7-4E3D-BE25-2723ACFEEA1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1" name="Straight Connector 490">
              <a:extLst>
                <a:ext uri="{FF2B5EF4-FFF2-40B4-BE49-F238E27FC236}">
                  <a16:creationId xmlns:a16="http://schemas.microsoft.com/office/drawing/2014/main" id="{9B9543E7-7747-40E2-BAFE-5545F92BC1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492" name="Group 491">
              <a:extLst>
                <a:ext uri="{FF2B5EF4-FFF2-40B4-BE49-F238E27FC236}">
                  <a16:creationId xmlns:a16="http://schemas.microsoft.com/office/drawing/2014/main" id="{CE5D35EA-D4B6-4FD8-9A89-710085D8622C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515" name="Oval 514">
                <a:extLst>
                  <a:ext uri="{FF2B5EF4-FFF2-40B4-BE49-F238E27FC236}">
                    <a16:creationId xmlns:a16="http://schemas.microsoft.com/office/drawing/2014/main" id="{79BDC24A-38F5-40F6-8148-58602DA03361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4A9535A1-4F99-41CA-8E35-A4BB7C7228DD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7" name="Oval 516">
                <a:extLst>
                  <a:ext uri="{FF2B5EF4-FFF2-40B4-BE49-F238E27FC236}">
                    <a16:creationId xmlns:a16="http://schemas.microsoft.com/office/drawing/2014/main" id="{F8F9BF16-62FD-4568-AC68-24824099C6A0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C45BC8BF-F1A0-41A4-BE18-FB7BBF471688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493" name="Oval 492">
              <a:extLst>
                <a:ext uri="{FF2B5EF4-FFF2-40B4-BE49-F238E27FC236}">
                  <a16:creationId xmlns:a16="http://schemas.microsoft.com/office/drawing/2014/main" id="{AA1C1C14-A6D4-42E0-BF97-5791F1410F4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494" name="Straight Connector 493">
              <a:extLst>
                <a:ext uri="{FF2B5EF4-FFF2-40B4-BE49-F238E27FC236}">
                  <a16:creationId xmlns:a16="http://schemas.microsoft.com/office/drawing/2014/main" id="{6166F5D2-5094-4220-A2F9-A61BE2938D8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5" name="Straight Connector 494">
              <a:extLst>
                <a:ext uri="{FF2B5EF4-FFF2-40B4-BE49-F238E27FC236}">
                  <a16:creationId xmlns:a16="http://schemas.microsoft.com/office/drawing/2014/main" id="{78E16DB7-DA78-4700-99CE-6D9ED02A628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96" name="Oval 495">
              <a:extLst>
                <a:ext uri="{FF2B5EF4-FFF2-40B4-BE49-F238E27FC236}">
                  <a16:creationId xmlns:a16="http://schemas.microsoft.com/office/drawing/2014/main" id="{7B3A708C-8033-4786-B8A4-89D3C2B9F5E5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497" name="Oval 496">
              <a:extLst>
                <a:ext uri="{FF2B5EF4-FFF2-40B4-BE49-F238E27FC236}">
                  <a16:creationId xmlns:a16="http://schemas.microsoft.com/office/drawing/2014/main" id="{72591957-6EDC-42D8-A5EA-A18E62F1E06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498" name="Straight Connector 497">
              <a:extLst>
                <a:ext uri="{FF2B5EF4-FFF2-40B4-BE49-F238E27FC236}">
                  <a16:creationId xmlns:a16="http://schemas.microsoft.com/office/drawing/2014/main" id="{FE87E0D4-084E-4C10-B37A-49AD9010D6B9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891FD1C0-82FF-43EF-A1A3-022AC605A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00" name="Group 499">
              <a:extLst>
                <a:ext uri="{FF2B5EF4-FFF2-40B4-BE49-F238E27FC236}">
                  <a16:creationId xmlns:a16="http://schemas.microsoft.com/office/drawing/2014/main" id="{E673D08B-5012-4BC3-A2A7-A501619AB561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511" name="Oval 510">
                <a:extLst>
                  <a:ext uri="{FF2B5EF4-FFF2-40B4-BE49-F238E27FC236}">
                    <a16:creationId xmlns:a16="http://schemas.microsoft.com/office/drawing/2014/main" id="{94A1863B-491F-4BE7-9670-F20740F22072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2" name="Oval 511">
                <a:extLst>
                  <a:ext uri="{FF2B5EF4-FFF2-40B4-BE49-F238E27FC236}">
                    <a16:creationId xmlns:a16="http://schemas.microsoft.com/office/drawing/2014/main" id="{92487B39-719A-4EB7-BA43-6F941E4BB8AF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3" name="Oval 512">
                <a:extLst>
                  <a:ext uri="{FF2B5EF4-FFF2-40B4-BE49-F238E27FC236}">
                    <a16:creationId xmlns:a16="http://schemas.microsoft.com/office/drawing/2014/main" id="{70595B5C-6B13-45FE-9512-18C6A7414C23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14" name="Oval 513">
                <a:extLst>
                  <a:ext uri="{FF2B5EF4-FFF2-40B4-BE49-F238E27FC236}">
                    <a16:creationId xmlns:a16="http://schemas.microsoft.com/office/drawing/2014/main" id="{ED65D217-372E-4E05-924F-29AE119C68E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01" name="Oval 500">
              <a:extLst>
                <a:ext uri="{FF2B5EF4-FFF2-40B4-BE49-F238E27FC236}">
                  <a16:creationId xmlns:a16="http://schemas.microsoft.com/office/drawing/2014/main" id="{74C29BDA-6708-4233-9631-60EE69F03EDC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2" name="Oval 501">
              <a:extLst>
                <a:ext uri="{FF2B5EF4-FFF2-40B4-BE49-F238E27FC236}">
                  <a16:creationId xmlns:a16="http://schemas.microsoft.com/office/drawing/2014/main" id="{E6D01FD7-C5CD-4B43-9B82-3D37C7F2B0C6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3" name="Oval 502">
              <a:extLst>
                <a:ext uri="{FF2B5EF4-FFF2-40B4-BE49-F238E27FC236}">
                  <a16:creationId xmlns:a16="http://schemas.microsoft.com/office/drawing/2014/main" id="{39891905-0FEA-4758-939D-9667C10B2932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4" name="Oval 503">
              <a:extLst>
                <a:ext uri="{FF2B5EF4-FFF2-40B4-BE49-F238E27FC236}">
                  <a16:creationId xmlns:a16="http://schemas.microsoft.com/office/drawing/2014/main" id="{41DB6572-9695-47EA-9E76-32FA832122C7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5" name="Oval 504">
              <a:extLst>
                <a:ext uri="{FF2B5EF4-FFF2-40B4-BE49-F238E27FC236}">
                  <a16:creationId xmlns:a16="http://schemas.microsoft.com/office/drawing/2014/main" id="{2DAD10BE-9C96-481E-B6CE-B7C632DA4A24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6" name="Oval 505">
              <a:extLst>
                <a:ext uri="{FF2B5EF4-FFF2-40B4-BE49-F238E27FC236}">
                  <a16:creationId xmlns:a16="http://schemas.microsoft.com/office/drawing/2014/main" id="{578F2078-D6F8-4DDD-BFD8-4B3919D57243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7" name="Oval 506">
              <a:extLst>
                <a:ext uri="{FF2B5EF4-FFF2-40B4-BE49-F238E27FC236}">
                  <a16:creationId xmlns:a16="http://schemas.microsoft.com/office/drawing/2014/main" id="{AB696CCA-F1DA-4228-9F7F-0D86E31DC48D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8" name="Oval 507">
              <a:extLst>
                <a:ext uri="{FF2B5EF4-FFF2-40B4-BE49-F238E27FC236}">
                  <a16:creationId xmlns:a16="http://schemas.microsoft.com/office/drawing/2014/main" id="{40690A6B-E1F1-4BA6-A095-1D9F603071B1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09" name="Oval 508">
              <a:extLst>
                <a:ext uri="{FF2B5EF4-FFF2-40B4-BE49-F238E27FC236}">
                  <a16:creationId xmlns:a16="http://schemas.microsoft.com/office/drawing/2014/main" id="{6F52D7A5-BBB3-4E3A-AB23-ECCFEFF220D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10" name="Oval 509">
              <a:extLst>
                <a:ext uri="{FF2B5EF4-FFF2-40B4-BE49-F238E27FC236}">
                  <a16:creationId xmlns:a16="http://schemas.microsoft.com/office/drawing/2014/main" id="{259E2901-DB12-4829-A849-D3A85CE272D9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3" name="Group 522">
            <a:extLst>
              <a:ext uri="{FF2B5EF4-FFF2-40B4-BE49-F238E27FC236}">
                <a16:creationId xmlns:a16="http://schemas.microsoft.com/office/drawing/2014/main" id="{ECFEA3D4-55DA-41E3-82E4-0E1B429C966B}"/>
              </a:ext>
            </a:extLst>
          </p:cNvPr>
          <p:cNvGrpSpPr/>
          <p:nvPr/>
        </p:nvGrpSpPr>
        <p:grpSpPr>
          <a:xfrm>
            <a:off x="3621379" y="5418430"/>
            <a:ext cx="2609224" cy="643538"/>
            <a:chOff x="330424" y="3751799"/>
            <a:chExt cx="15193725" cy="3747377"/>
          </a:xfrm>
        </p:grpSpPr>
        <p:sp>
          <p:nvSpPr>
            <p:cNvPr id="868" name="Arrow: Pentagon 867">
              <a:extLst>
                <a:ext uri="{FF2B5EF4-FFF2-40B4-BE49-F238E27FC236}">
                  <a16:creationId xmlns:a16="http://schemas.microsoft.com/office/drawing/2014/main" id="{78C0B67B-8140-427D-BC5F-F505F49536F0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869" name="Straight Connector 868">
              <a:extLst>
                <a:ext uri="{FF2B5EF4-FFF2-40B4-BE49-F238E27FC236}">
                  <a16:creationId xmlns:a16="http://schemas.microsoft.com/office/drawing/2014/main" id="{EB5901B3-C933-4EEE-A157-E766B3EC285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0" name="Straight Connector 869">
              <a:extLst>
                <a:ext uri="{FF2B5EF4-FFF2-40B4-BE49-F238E27FC236}">
                  <a16:creationId xmlns:a16="http://schemas.microsoft.com/office/drawing/2014/main" id="{6D661CE2-2884-48EE-9F1A-D951AAF1EA6A}"/>
                </a:ext>
              </a:extLst>
            </p:cNvPr>
            <p:cNvCxnSpPr>
              <a:cxnSpLocks/>
              <a:endCxn id="90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1" name="Straight Connector 870">
              <a:extLst>
                <a:ext uri="{FF2B5EF4-FFF2-40B4-BE49-F238E27FC236}">
                  <a16:creationId xmlns:a16="http://schemas.microsoft.com/office/drawing/2014/main" id="{F375B046-1065-46E1-A55C-90A445F3C2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2" name="Straight Connector 871">
              <a:extLst>
                <a:ext uri="{FF2B5EF4-FFF2-40B4-BE49-F238E27FC236}">
                  <a16:creationId xmlns:a16="http://schemas.microsoft.com/office/drawing/2014/main" id="{F7FE3D1B-703D-44C3-8336-50E2AB309010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3" name="Straight Connector 872">
              <a:extLst>
                <a:ext uri="{FF2B5EF4-FFF2-40B4-BE49-F238E27FC236}">
                  <a16:creationId xmlns:a16="http://schemas.microsoft.com/office/drawing/2014/main" id="{0931A829-4C8B-4E24-80B0-42763C21F84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74" name="Oval 873">
              <a:extLst>
                <a:ext uri="{FF2B5EF4-FFF2-40B4-BE49-F238E27FC236}">
                  <a16:creationId xmlns:a16="http://schemas.microsoft.com/office/drawing/2014/main" id="{9C23A9AC-2224-4AC1-AACF-7303DF49B949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75" name="Oval 874">
              <a:extLst>
                <a:ext uri="{FF2B5EF4-FFF2-40B4-BE49-F238E27FC236}">
                  <a16:creationId xmlns:a16="http://schemas.microsoft.com/office/drawing/2014/main" id="{A8DD1ADB-FBA6-4292-8C4F-33E211234817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76" name="Straight Connector 875">
              <a:extLst>
                <a:ext uri="{FF2B5EF4-FFF2-40B4-BE49-F238E27FC236}">
                  <a16:creationId xmlns:a16="http://schemas.microsoft.com/office/drawing/2014/main" id="{15DBFE75-6780-45AB-BE91-286A5DDC770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7" name="Straight Connector 876">
              <a:extLst>
                <a:ext uri="{FF2B5EF4-FFF2-40B4-BE49-F238E27FC236}">
                  <a16:creationId xmlns:a16="http://schemas.microsoft.com/office/drawing/2014/main" id="{1ADEFBF0-2D97-41C2-AD41-E93C9F7B7F4F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8" name="Straight Connector 877">
              <a:extLst>
                <a:ext uri="{FF2B5EF4-FFF2-40B4-BE49-F238E27FC236}">
                  <a16:creationId xmlns:a16="http://schemas.microsoft.com/office/drawing/2014/main" id="{085E8075-5A30-4F76-BC50-80D924BE6B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9" name="Straight Connector 878">
              <a:extLst>
                <a:ext uri="{FF2B5EF4-FFF2-40B4-BE49-F238E27FC236}">
                  <a16:creationId xmlns:a16="http://schemas.microsoft.com/office/drawing/2014/main" id="{B9C7D945-2CF4-4CDA-B8C5-F0F8A37DDF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0" name="Straight Connector 879">
              <a:extLst>
                <a:ext uri="{FF2B5EF4-FFF2-40B4-BE49-F238E27FC236}">
                  <a16:creationId xmlns:a16="http://schemas.microsoft.com/office/drawing/2014/main" id="{7FA2D360-8606-4DC7-AF46-8F070ED1EABB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1" name="Straight Connector 880">
              <a:extLst>
                <a:ext uri="{FF2B5EF4-FFF2-40B4-BE49-F238E27FC236}">
                  <a16:creationId xmlns:a16="http://schemas.microsoft.com/office/drawing/2014/main" id="{E32C78AD-1550-47CE-9B27-AC9B8776B3F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2" name="Straight Connector 881">
              <a:extLst>
                <a:ext uri="{FF2B5EF4-FFF2-40B4-BE49-F238E27FC236}">
                  <a16:creationId xmlns:a16="http://schemas.microsoft.com/office/drawing/2014/main" id="{3B30155E-8910-430D-BA67-0F58CE1226A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83" name="Group 882">
              <a:extLst>
                <a:ext uri="{FF2B5EF4-FFF2-40B4-BE49-F238E27FC236}">
                  <a16:creationId xmlns:a16="http://schemas.microsoft.com/office/drawing/2014/main" id="{5BAC4591-BCFB-4E0C-814A-E14813C859F6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906" name="Oval 905">
                <a:extLst>
                  <a:ext uri="{FF2B5EF4-FFF2-40B4-BE49-F238E27FC236}">
                    <a16:creationId xmlns:a16="http://schemas.microsoft.com/office/drawing/2014/main" id="{9CFDC351-3CE4-4D54-B36C-34E19CC6150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7" name="Oval 906">
                <a:extLst>
                  <a:ext uri="{FF2B5EF4-FFF2-40B4-BE49-F238E27FC236}">
                    <a16:creationId xmlns:a16="http://schemas.microsoft.com/office/drawing/2014/main" id="{0BD308C9-BB21-4307-B1AF-C4AB895BA27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8" name="Oval 907">
                <a:extLst>
                  <a:ext uri="{FF2B5EF4-FFF2-40B4-BE49-F238E27FC236}">
                    <a16:creationId xmlns:a16="http://schemas.microsoft.com/office/drawing/2014/main" id="{D9286101-25AA-45FF-B3C2-3FD1438FAEC7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9" name="Oval 908">
                <a:extLst>
                  <a:ext uri="{FF2B5EF4-FFF2-40B4-BE49-F238E27FC236}">
                    <a16:creationId xmlns:a16="http://schemas.microsoft.com/office/drawing/2014/main" id="{631D9B79-C5FC-4901-A98B-F2F43FDB5A7C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84" name="Oval 883">
              <a:extLst>
                <a:ext uri="{FF2B5EF4-FFF2-40B4-BE49-F238E27FC236}">
                  <a16:creationId xmlns:a16="http://schemas.microsoft.com/office/drawing/2014/main" id="{EA27341E-31DA-4AEF-A389-01ABA7153D8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885" name="Straight Connector 884">
              <a:extLst>
                <a:ext uri="{FF2B5EF4-FFF2-40B4-BE49-F238E27FC236}">
                  <a16:creationId xmlns:a16="http://schemas.microsoft.com/office/drawing/2014/main" id="{EA67B247-4327-467D-8ECD-87F9EF7AFF0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86" name="Straight Connector 885">
              <a:extLst>
                <a:ext uri="{FF2B5EF4-FFF2-40B4-BE49-F238E27FC236}">
                  <a16:creationId xmlns:a16="http://schemas.microsoft.com/office/drawing/2014/main" id="{3A87098D-A0BC-4AAF-B0F5-6E1B717A11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87" name="Oval 886">
              <a:extLst>
                <a:ext uri="{FF2B5EF4-FFF2-40B4-BE49-F238E27FC236}">
                  <a16:creationId xmlns:a16="http://schemas.microsoft.com/office/drawing/2014/main" id="{F692EAFC-FA21-4E52-8C3B-EDCEB5AC6B90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88" name="Oval 887">
              <a:extLst>
                <a:ext uri="{FF2B5EF4-FFF2-40B4-BE49-F238E27FC236}">
                  <a16:creationId xmlns:a16="http://schemas.microsoft.com/office/drawing/2014/main" id="{61A3521C-CED0-4EBB-A8C3-619CD00C5B82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89" name="Straight Connector 888">
              <a:extLst>
                <a:ext uri="{FF2B5EF4-FFF2-40B4-BE49-F238E27FC236}">
                  <a16:creationId xmlns:a16="http://schemas.microsoft.com/office/drawing/2014/main" id="{7B966AEF-062D-401A-9F12-702D91D3628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90" name="Straight Connector 889">
              <a:extLst>
                <a:ext uri="{FF2B5EF4-FFF2-40B4-BE49-F238E27FC236}">
                  <a16:creationId xmlns:a16="http://schemas.microsoft.com/office/drawing/2014/main" id="{7F5B8DED-DC2A-40D8-9D20-DE0D5E717C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91" name="Group 890">
              <a:extLst>
                <a:ext uri="{FF2B5EF4-FFF2-40B4-BE49-F238E27FC236}">
                  <a16:creationId xmlns:a16="http://schemas.microsoft.com/office/drawing/2014/main" id="{EB8AF824-E5F7-487C-AD57-31DAF178F10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902" name="Oval 901">
                <a:extLst>
                  <a:ext uri="{FF2B5EF4-FFF2-40B4-BE49-F238E27FC236}">
                    <a16:creationId xmlns:a16="http://schemas.microsoft.com/office/drawing/2014/main" id="{86222CD9-C4F6-4720-B468-C207DA946B99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3" name="Oval 902">
                <a:extLst>
                  <a:ext uri="{FF2B5EF4-FFF2-40B4-BE49-F238E27FC236}">
                    <a16:creationId xmlns:a16="http://schemas.microsoft.com/office/drawing/2014/main" id="{A3949AC2-F704-4A7A-86B4-94A5FFF38D26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4" name="Oval 903">
                <a:extLst>
                  <a:ext uri="{FF2B5EF4-FFF2-40B4-BE49-F238E27FC236}">
                    <a16:creationId xmlns:a16="http://schemas.microsoft.com/office/drawing/2014/main" id="{47AD36DC-33CC-42E0-BC4C-31E528955316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905" name="Oval 904">
                <a:extLst>
                  <a:ext uri="{FF2B5EF4-FFF2-40B4-BE49-F238E27FC236}">
                    <a16:creationId xmlns:a16="http://schemas.microsoft.com/office/drawing/2014/main" id="{F78CB799-534A-4F14-9321-95AE1F88C20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92" name="Oval 891">
              <a:extLst>
                <a:ext uri="{FF2B5EF4-FFF2-40B4-BE49-F238E27FC236}">
                  <a16:creationId xmlns:a16="http://schemas.microsoft.com/office/drawing/2014/main" id="{634658BB-E9BF-448D-8F9F-A9E280CCE35A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3" name="Oval 892">
              <a:extLst>
                <a:ext uri="{FF2B5EF4-FFF2-40B4-BE49-F238E27FC236}">
                  <a16:creationId xmlns:a16="http://schemas.microsoft.com/office/drawing/2014/main" id="{42290177-42E9-4281-8516-83D97B7E5883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4" name="Oval 893">
              <a:extLst>
                <a:ext uri="{FF2B5EF4-FFF2-40B4-BE49-F238E27FC236}">
                  <a16:creationId xmlns:a16="http://schemas.microsoft.com/office/drawing/2014/main" id="{004EE776-E28A-4687-BE62-8BE4E8CEDE4F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5" name="Oval 894">
              <a:extLst>
                <a:ext uri="{FF2B5EF4-FFF2-40B4-BE49-F238E27FC236}">
                  <a16:creationId xmlns:a16="http://schemas.microsoft.com/office/drawing/2014/main" id="{CD7D8C29-FF07-4AE7-AA96-873E9B71690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6" name="Oval 895">
              <a:extLst>
                <a:ext uri="{FF2B5EF4-FFF2-40B4-BE49-F238E27FC236}">
                  <a16:creationId xmlns:a16="http://schemas.microsoft.com/office/drawing/2014/main" id="{7C301184-6E93-422F-986B-DCC53A1F839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7" name="Oval 896">
              <a:extLst>
                <a:ext uri="{FF2B5EF4-FFF2-40B4-BE49-F238E27FC236}">
                  <a16:creationId xmlns:a16="http://schemas.microsoft.com/office/drawing/2014/main" id="{C6B04982-1A51-46DD-AF28-5FC8B1C96655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8" name="Oval 897">
              <a:extLst>
                <a:ext uri="{FF2B5EF4-FFF2-40B4-BE49-F238E27FC236}">
                  <a16:creationId xmlns:a16="http://schemas.microsoft.com/office/drawing/2014/main" id="{43AC9585-68F3-4A59-A811-C871B9848FEB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99" name="Oval 898">
              <a:extLst>
                <a:ext uri="{FF2B5EF4-FFF2-40B4-BE49-F238E27FC236}">
                  <a16:creationId xmlns:a16="http://schemas.microsoft.com/office/drawing/2014/main" id="{E1F1F4EC-0E73-45D5-92D9-0E5ED49880B5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900" name="Oval 899">
              <a:extLst>
                <a:ext uri="{FF2B5EF4-FFF2-40B4-BE49-F238E27FC236}">
                  <a16:creationId xmlns:a16="http://schemas.microsoft.com/office/drawing/2014/main" id="{1D2B2177-198E-4A08-9708-4FA3A1745C3E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901" name="Oval 900">
              <a:extLst>
                <a:ext uri="{FF2B5EF4-FFF2-40B4-BE49-F238E27FC236}">
                  <a16:creationId xmlns:a16="http://schemas.microsoft.com/office/drawing/2014/main" id="{58AC7C8E-46BB-4ED8-960C-A44696ADB77E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5" name="Group 524">
            <a:extLst>
              <a:ext uri="{FF2B5EF4-FFF2-40B4-BE49-F238E27FC236}">
                <a16:creationId xmlns:a16="http://schemas.microsoft.com/office/drawing/2014/main" id="{F9848C83-CCEE-46B7-8C55-BDDCBEB39E2E}"/>
              </a:ext>
            </a:extLst>
          </p:cNvPr>
          <p:cNvGrpSpPr/>
          <p:nvPr/>
        </p:nvGrpSpPr>
        <p:grpSpPr>
          <a:xfrm>
            <a:off x="10821371" y="3429159"/>
            <a:ext cx="2609224" cy="643538"/>
            <a:chOff x="330424" y="3751799"/>
            <a:chExt cx="15193725" cy="3747377"/>
          </a:xfrm>
        </p:grpSpPr>
        <p:sp>
          <p:nvSpPr>
            <p:cNvPr id="784" name="Arrow: Pentagon 783">
              <a:extLst>
                <a:ext uri="{FF2B5EF4-FFF2-40B4-BE49-F238E27FC236}">
                  <a16:creationId xmlns:a16="http://schemas.microsoft.com/office/drawing/2014/main" id="{0AD51EC6-3BAC-4C7B-9EEA-27D199DEA0AD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85" name="Straight Connector 784">
              <a:extLst>
                <a:ext uri="{FF2B5EF4-FFF2-40B4-BE49-F238E27FC236}">
                  <a16:creationId xmlns:a16="http://schemas.microsoft.com/office/drawing/2014/main" id="{04408750-BA37-481D-B80F-4A9D520CAA78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6" name="Straight Connector 785">
              <a:extLst>
                <a:ext uri="{FF2B5EF4-FFF2-40B4-BE49-F238E27FC236}">
                  <a16:creationId xmlns:a16="http://schemas.microsoft.com/office/drawing/2014/main" id="{9C2D634B-BC13-428E-BBDD-DC9090BF0DF7}"/>
                </a:ext>
              </a:extLst>
            </p:cNvPr>
            <p:cNvCxnSpPr>
              <a:cxnSpLocks/>
              <a:endCxn id="82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7" name="Straight Connector 786">
              <a:extLst>
                <a:ext uri="{FF2B5EF4-FFF2-40B4-BE49-F238E27FC236}">
                  <a16:creationId xmlns:a16="http://schemas.microsoft.com/office/drawing/2014/main" id="{12AC5FC1-665F-4675-9928-88FA5FE2DE8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8" name="Straight Connector 787">
              <a:extLst>
                <a:ext uri="{FF2B5EF4-FFF2-40B4-BE49-F238E27FC236}">
                  <a16:creationId xmlns:a16="http://schemas.microsoft.com/office/drawing/2014/main" id="{0C47F0F2-4D25-4923-9558-DC4C198FCBB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9" name="Straight Connector 788">
              <a:extLst>
                <a:ext uri="{FF2B5EF4-FFF2-40B4-BE49-F238E27FC236}">
                  <a16:creationId xmlns:a16="http://schemas.microsoft.com/office/drawing/2014/main" id="{9641242F-83D1-49E1-94AE-B91EF50D539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90" name="Oval 789">
              <a:extLst>
                <a:ext uri="{FF2B5EF4-FFF2-40B4-BE49-F238E27FC236}">
                  <a16:creationId xmlns:a16="http://schemas.microsoft.com/office/drawing/2014/main" id="{2376AB46-EEF1-491B-9AF5-D3263F64FB48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91" name="Oval 790">
              <a:extLst>
                <a:ext uri="{FF2B5EF4-FFF2-40B4-BE49-F238E27FC236}">
                  <a16:creationId xmlns:a16="http://schemas.microsoft.com/office/drawing/2014/main" id="{FC433084-7451-467E-B345-D16E836D53B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92" name="Straight Connector 791">
              <a:extLst>
                <a:ext uri="{FF2B5EF4-FFF2-40B4-BE49-F238E27FC236}">
                  <a16:creationId xmlns:a16="http://schemas.microsoft.com/office/drawing/2014/main" id="{26BEBC84-9796-47B7-AB67-B1E10A09809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3" name="Straight Connector 792">
              <a:extLst>
                <a:ext uri="{FF2B5EF4-FFF2-40B4-BE49-F238E27FC236}">
                  <a16:creationId xmlns:a16="http://schemas.microsoft.com/office/drawing/2014/main" id="{23A10FC7-C42E-408D-A870-247C189F7DC2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4" name="Straight Connector 793">
              <a:extLst>
                <a:ext uri="{FF2B5EF4-FFF2-40B4-BE49-F238E27FC236}">
                  <a16:creationId xmlns:a16="http://schemas.microsoft.com/office/drawing/2014/main" id="{2B583766-5EA8-4F33-BF18-3396854ED8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5" name="Straight Connector 794">
              <a:extLst>
                <a:ext uri="{FF2B5EF4-FFF2-40B4-BE49-F238E27FC236}">
                  <a16:creationId xmlns:a16="http://schemas.microsoft.com/office/drawing/2014/main" id="{DFD7B501-302D-498E-9538-1C8A8AABF4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6" name="Straight Connector 795">
              <a:extLst>
                <a:ext uri="{FF2B5EF4-FFF2-40B4-BE49-F238E27FC236}">
                  <a16:creationId xmlns:a16="http://schemas.microsoft.com/office/drawing/2014/main" id="{0C286FB7-49B4-421C-81F7-E4D988104D94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7" name="Straight Connector 796">
              <a:extLst>
                <a:ext uri="{FF2B5EF4-FFF2-40B4-BE49-F238E27FC236}">
                  <a16:creationId xmlns:a16="http://schemas.microsoft.com/office/drawing/2014/main" id="{C7C8CB63-A443-47AE-8845-FA62737C3129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98" name="Straight Connector 797">
              <a:extLst>
                <a:ext uri="{FF2B5EF4-FFF2-40B4-BE49-F238E27FC236}">
                  <a16:creationId xmlns:a16="http://schemas.microsoft.com/office/drawing/2014/main" id="{7FE51B19-511A-4284-932F-6B6E2605DC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99" name="Group 798">
              <a:extLst>
                <a:ext uri="{FF2B5EF4-FFF2-40B4-BE49-F238E27FC236}">
                  <a16:creationId xmlns:a16="http://schemas.microsoft.com/office/drawing/2014/main" id="{690C547E-799C-4B75-BA3C-66BB2AB614FD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822" name="Oval 821">
                <a:extLst>
                  <a:ext uri="{FF2B5EF4-FFF2-40B4-BE49-F238E27FC236}">
                    <a16:creationId xmlns:a16="http://schemas.microsoft.com/office/drawing/2014/main" id="{00326997-10D5-4755-B966-4D2396E9C13A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3" name="Oval 822">
                <a:extLst>
                  <a:ext uri="{FF2B5EF4-FFF2-40B4-BE49-F238E27FC236}">
                    <a16:creationId xmlns:a16="http://schemas.microsoft.com/office/drawing/2014/main" id="{A263C8B3-9994-4BB0-B9A5-F17760BA3C91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4" name="Oval 823">
                <a:extLst>
                  <a:ext uri="{FF2B5EF4-FFF2-40B4-BE49-F238E27FC236}">
                    <a16:creationId xmlns:a16="http://schemas.microsoft.com/office/drawing/2014/main" id="{82E2ABEA-0761-4B71-B716-C432B6B01338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5" name="Oval 824">
                <a:extLst>
                  <a:ext uri="{FF2B5EF4-FFF2-40B4-BE49-F238E27FC236}">
                    <a16:creationId xmlns:a16="http://schemas.microsoft.com/office/drawing/2014/main" id="{313DDE82-CFF5-42CE-AC3D-8D42A54AF67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00" name="Oval 799">
              <a:extLst>
                <a:ext uri="{FF2B5EF4-FFF2-40B4-BE49-F238E27FC236}">
                  <a16:creationId xmlns:a16="http://schemas.microsoft.com/office/drawing/2014/main" id="{C62F930B-BD37-4006-9E98-425AA7847EF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801" name="Straight Connector 800">
              <a:extLst>
                <a:ext uri="{FF2B5EF4-FFF2-40B4-BE49-F238E27FC236}">
                  <a16:creationId xmlns:a16="http://schemas.microsoft.com/office/drawing/2014/main" id="{3177147D-1A92-4D45-BC41-8BAF99CB1FA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2" name="Straight Connector 801">
              <a:extLst>
                <a:ext uri="{FF2B5EF4-FFF2-40B4-BE49-F238E27FC236}">
                  <a16:creationId xmlns:a16="http://schemas.microsoft.com/office/drawing/2014/main" id="{B56D1871-4AD4-4F7E-8F9B-7E5504E44D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803" name="Oval 802">
              <a:extLst>
                <a:ext uri="{FF2B5EF4-FFF2-40B4-BE49-F238E27FC236}">
                  <a16:creationId xmlns:a16="http://schemas.microsoft.com/office/drawing/2014/main" id="{D277C345-8704-4F31-9008-FEEB7440DD6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804" name="Oval 803">
              <a:extLst>
                <a:ext uri="{FF2B5EF4-FFF2-40B4-BE49-F238E27FC236}">
                  <a16:creationId xmlns:a16="http://schemas.microsoft.com/office/drawing/2014/main" id="{B6BDBA1B-C0E5-4204-B1C0-F0C6F558A2C5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805" name="Straight Connector 804">
              <a:extLst>
                <a:ext uri="{FF2B5EF4-FFF2-40B4-BE49-F238E27FC236}">
                  <a16:creationId xmlns:a16="http://schemas.microsoft.com/office/drawing/2014/main" id="{7B0C6FBF-D4BA-4B1D-91BA-9AA4507281C1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06" name="Straight Connector 805">
              <a:extLst>
                <a:ext uri="{FF2B5EF4-FFF2-40B4-BE49-F238E27FC236}">
                  <a16:creationId xmlns:a16="http://schemas.microsoft.com/office/drawing/2014/main" id="{A0C07BDD-A509-483E-B26C-611A4A3C3D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807" name="Group 806">
              <a:extLst>
                <a:ext uri="{FF2B5EF4-FFF2-40B4-BE49-F238E27FC236}">
                  <a16:creationId xmlns:a16="http://schemas.microsoft.com/office/drawing/2014/main" id="{2941FA60-DAF3-421D-9D3E-3E332AD92119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818" name="Oval 817">
                <a:extLst>
                  <a:ext uri="{FF2B5EF4-FFF2-40B4-BE49-F238E27FC236}">
                    <a16:creationId xmlns:a16="http://schemas.microsoft.com/office/drawing/2014/main" id="{3D47589C-BC18-447E-B94B-30F12457DFCF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19" name="Oval 818">
                <a:extLst>
                  <a:ext uri="{FF2B5EF4-FFF2-40B4-BE49-F238E27FC236}">
                    <a16:creationId xmlns:a16="http://schemas.microsoft.com/office/drawing/2014/main" id="{A7834024-9CC0-4DA8-B73F-239A3D038EBA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0" name="Oval 819">
                <a:extLst>
                  <a:ext uri="{FF2B5EF4-FFF2-40B4-BE49-F238E27FC236}">
                    <a16:creationId xmlns:a16="http://schemas.microsoft.com/office/drawing/2014/main" id="{60A29ED5-FEDF-44A5-8D96-8133BE3C036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821" name="Oval 820">
                <a:extLst>
                  <a:ext uri="{FF2B5EF4-FFF2-40B4-BE49-F238E27FC236}">
                    <a16:creationId xmlns:a16="http://schemas.microsoft.com/office/drawing/2014/main" id="{3AE7B335-C84F-4575-AE75-8B7585552EC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808" name="Oval 807">
              <a:extLst>
                <a:ext uri="{FF2B5EF4-FFF2-40B4-BE49-F238E27FC236}">
                  <a16:creationId xmlns:a16="http://schemas.microsoft.com/office/drawing/2014/main" id="{0C00A7D4-835F-44E2-9E21-AB517BCBE7A7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09" name="Oval 808">
              <a:extLst>
                <a:ext uri="{FF2B5EF4-FFF2-40B4-BE49-F238E27FC236}">
                  <a16:creationId xmlns:a16="http://schemas.microsoft.com/office/drawing/2014/main" id="{CF22A108-C5C4-41AE-AB62-8B68C56A0315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0" name="Oval 809">
              <a:extLst>
                <a:ext uri="{FF2B5EF4-FFF2-40B4-BE49-F238E27FC236}">
                  <a16:creationId xmlns:a16="http://schemas.microsoft.com/office/drawing/2014/main" id="{D8C41578-036C-42B9-BEB5-5E75D84B92F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1" name="Oval 810">
              <a:extLst>
                <a:ext uri="{FF2B5EF4-FFF2-40B4-BE49-F238E27FC236}">
                  <a16:creationId xmlns:a16="http://schemas.microsoft.com/office/drawing/2014/main" id="{ED407F25-8CB6-4EDB-A595-40D3F12D077D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2" name="Oval 811">
              <a:extLst>
                <a:ext uri="{FF2B5EF4-FFF2-40B4-BE49-F238E27FC236}">
                  <a16:creationId xmlns:a16="http://schemas.microsoft.com/office/drawing/2014/main" id="{498ABD58-F06E-4B94-B9F4-5BECDB694D5B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3" name="Oval 812">
              <a:extLst>
                <a:ext uri="{FF2B5EF4-FFF2-40B4-BE49-F238E27FC236}">
                  <a16:creationId xmlns:a16="http://schemas.microsoft.com/office/drawing/2014/main" id="{2A5ECB47-7295-4922-B7A4-DE5C21E753E7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4" name="Oval 813">
              <a:extLst>
                <a:ext uri="{FF2B5EF4-FFF2-40B4-BE49-F238E27FC236}">
                  <a16:creationId xmlns:a16="http://schemas.microsoft.com/office/drawing/2014/main" id="{96C5DCE1-56CC-4406-926A-925A3CE2D143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5" name="Oval 814">
              <a:extLst>
                <a:ext uri="{FF2B5EF4-FFF2-40B4-BE49-F238E27FC236}">
                  <a16:creationId xmlns:a16="http://schemas.microsoft.com/office/drawing/2014/main" id="{D5224315-9247-4E9B-AFB5-9BDAB3028604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6" name="Oval 815">
              <a:extLst>
                <a:ext uri="{FF2B5EF4-FFF2-40B4-BE49-F238E27FC236}">
                  <a16:creationId xmlns:a16="http://schemas.microsoft.com/office/drawing/2014/main" id="{D95BD531-A95C-48CB-A040-5BFF3DAF0945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817" name="Oval 816">
              <a:extLst>
                <a:ext uri="{FF2B5EF4-FFF2-40B4-BE49-F238E27FC236}">
                  <a16:creationId xmlns:a16="http://schemas.microsoft.com/office/drawing/2014/main" id="{4A546BC6-BC33-4D35-9FA6-D2508A5F1CAA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6" name="Group 525">
            <a:extLst>
              <a:ext uri="{FF2B5EF4-FFF2-40B4-BE49-F238E27FC236}">
                <a16:creationId xmlns:a16="http://schemas.microsoft.com/office/drawing/2014/main" id="{5B3F325B-D188-40CA-BD22-FEE074546883}"/>
              </a:ext>
            </a:extLst>
          </p:cNvPr>
          <p:cNvGrpSpPr/>
          <p:nvPr/>
        </p:nvGrpSpPr>
        <p:grpSpPr>
          <a:xfrm>
            <a:off x="5543478" y="6287627"/>
            <a:ext cx="2609224" cy="643538"/>
            <a:chOff x="330424" y="3751799"/>
            <a:chExt cx="15193725" cy="3747377"/>
          </a:xfrm>
        </p:grpSpPr>
        <p:sp>
          <p:nvSpPr>
            <p:cNvPr id="742" name="Arrow: Pentagon 741">
              <a:extLst>
                <a:ext uri="{FF2B5EF4-FFF2-40B4-BE49-F238E27FC236}">
                  <a16:creationId xmlns:a16="http://schemas.microsoft.com/office/drawing/2014/main" id="{3B7B859B-C63A-4032-A178-5CFB8845C6D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43" name="Straight Connector 742">
              <a:extLst>
                <a:ext uri="{FF2B5EF4-FFF2-40B4-BE49-F238E27FC236}">
                  <a16:creationId xmlns:a16="http://schemas.microsoft.com/office/drawing/2014/main" id="{A58BB82A-F0E5-49C1-8C10-1339FE82308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4" name="Straight Connector 743">
              <a:extLst>
                <a:ext uri="{FF2B5EF4-FFF2-40B4-BE49-F238E27FC236}">
                  <a16:creationId xmlns:a16="http://schemas.microsoft.com/office/drawing/2014/main" id="{9718B50B-185B-4279-82A6-3E0315409A1B}"/>
                </a:ext>
              </a:extLst>
            </p:cNvPr>
            <p:cNvCxnSpPr>
              <a:cxnSpLocks/>
              <a:endCxn id="78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5" name="Straight Connector 744">
              <a:extLst>
                <a:ext uri="{FF2B5EF4-FFF2-40B4-BE49-F238E27FC236}">
                  <a16:creationId xmlns:a16="http://schemas.microsoft.com/office/drawing/2014/main" id="{1261DFA6-B203-4ABE-9FCB-85A87C6686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6" name="Straight Connector 745">
              <a:extLst>
                <a:ext uri="{FF2B5EF4-FFF2-40B4-BE49-F238E27FC236}">
                  <a16:creationId xmlns:a16="http://schemas.microsoft.com/office/drawing/2014/main" id="{F1D2B093-0767-4D3F-9846-088235520E8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47" name="Straight Connector 746">
              <a:extLst>
                <a:ext uri="{FF2B5EF4-FFF2-40B4-BE49-F238E27FC236}">
                  <a16:creationId xmlns:a16="http://schemas.microsoft.com/office/drawing/2014/main" id="{2F62253C-5EAC-4942-ACC0-844B97CA3C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48" name="Oval 747">
              <a:extLst>
                <a:ext uri="{FF2B5EF4-FFF2-40B4-BE49-F238E27FC236}">
                  <a16:creationId xmlns:a16="http://schemas.microsoft.com/office/drawing/2014/main" id="{6D9041F9-0A68-4A1A-96C7-8889616A728B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49" name="Oval 748">
              <a:extLst>
                <a:ext uri="{FF2B5EF4-FFF2-40B4-BE49-F238E27FC236}">
                  <a16:creationId xmlns:a16="http://schemas.microsoft.com/office/drawing/2014/main" id="{60DAB9A8-BDBC-4A96-9500-E36402A191F3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50" name="Straight Connector 749">
              <a:extLst>
                <a:ext uri="{FF2B5EF4-FFF2-40B4-BE49-F238E27FC236}">
                  <a16:creationId xmlns:a16="http://schemas.microsoft.com/office/drawing/2014/main" id="{133AEAB9-DC9E-4D96-B77B-F87E9A700CC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1" name="Straight Connector 750">
              <a:extLst>
                <a:ext uri="{FF2B5EF4-FFF2-40B4-BE49-F238E27FC236}">
                  <a16:creationId xmlns:a16="http://schemas.microsoft.com/office/drawing/2014/main" id="{6EF305B6-A6BC-4870-9E64-2A80A79B7824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2" name="Straight Connector 751">
              <a:extLst>
                <a:ext uri="{FF2B5EF4-FFF2-40B4-BE49-F238E27FC236}">
                  <a16:creationId xmlns:a16="http://schemas.microsoft.com/office/drawing/2014/main" id="{D3A0A6D5-11FE-40E2-BE27-622B46B60E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3" name="Straight Connector 752">
              <a:extLst>
                <a:ext uri="{FF2B5EF4-FFF2-40B4-BE49-F238E27FC236}">
                  <a16:creationId xmlns:a16="http://schemas.microsoft.com/office/drawing/2014/main" id="{B5EC1B65-3D80-4805-972A-628D6E7964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4" name="Straight Connector 753">
              <a:extLst>
                <a:ext uri="{FF2B5EF4-FFF2-40B4-BE49-F238E27FC236}">
                  <a16:creationId xmlns:a16="http://schemas.microsoft.com/office/drawing/2014/main" id="{34C12D0B-7B53-4D99-8D5C-E57891853DF5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5" name="Straight Connector 754">
              <a:extLst>
                <a:ext uri="{FF2B5EF4-FFF2-40B4-BE49-F238E27FC236}">
                  <a16:creationId xmlns:a16="http://schemas.microsoft.com/office/drawing/2014/main" id="{253A1097-41F1-4971-92FE-D91706A19A9E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6" name="Straight Connector 755">
              <a:extLst>
                <a:ext uri="{FF2B5EF4-FFF2-40B4-BE49-F238E27FC236}">
                  <a16:creationId xmlns:a16="http://schemas.microsoft.com/office/drawing/2014/main" id="{5576C8C2-27CB-4E72-B8D2-992615BFFCF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57" name="Group 756">
              <a:extLst>
                <a:ext uri="{FF2B5EF4-FFF2-40B4-BE49-F238E27FC236}">
                  <a16:creationId xmlns:a16="http://schemas.microsoft.com/office/drawing/2014/main" id="{DB43B953-2851-428E-93A4-C9B56E62361B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780" name="Oval 779">
                <a:extLst>
                  <a:ext uri="{FF2B5EF4-FFF2-40B4-BE49-F238E27FC236}">
                    <a16:creationId xmlns:a16="http://schemas.microsoft.com/office/drawing/2014/main" id="{6F7172EF-6828-4C6D-B34B-AC64A49A0E8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1" name="Oval 780">
                <a:extLst>
                  <a:ext uri="{FF2B5EF4-FFF2-40B4-BE49-F238E27FC236}">
                    <a16:creationId xmlns:a16="http://schemas.microsoft.com/office/drawing/2014/main" id="{E09F048F-AAAC-4465-AABD-4F2A030D2800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2" name="Oval 781">
                <a:extLst>
                  <a:ext uri="{FF2B5EF4-FFF2-40B4-BE49-F238E27FC236}">
                    <a16:creationId xmlns:a16="http://schemas.microsoft.com/office/drawing/2014/main" id="{20FBD098-52FD-47A1-93F5-6EAC08AF35E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83" name="Oval 782">
                <a:extLst>
                  <a:ext uri="{FF2B5EF4-FFF2-40B4-BE49-F238E27FC236}">
                    <a16:creationId xmlns:a16="http://schemas.microsoft.com/office/drawing/2014/main" id="{49283FA7-51C0-4E8B-8BFF-290698A2A2B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58" name="Oval 757">
              <a:extLst>
                <a:ext uri="{FF2B5EF4-FFF2-40B4-BE49-F238E27FC236}">
                  <a16:creationId xmlns:a16="http://schemas.microsoft.com/office/drawing/2014/main" id="{8C4A2FAE-C04B-4460-9FCD-7BB260833792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759" name="Straight Connector 758">
              <a:extLst>
                <a:ext uri="{FF2B5EF4-FFF2-40B4-BE49-F238E27FC236}">
                  <a16:creationId xmlns:a16="http://schemas.microsoft.com/office/drawing/2014/main" id="{074797DF-D07C-4CFF-A645-6F27208438E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0" name="Straight Connector 759">
              <a:extLst>
                <a:ext uri="{FF2B5EF4-FFF2-40B4-BE49-F238E27FC236}">
                  <a16:creationId xmlns:a16="http://schemas.microsoft.com/office/drawing/2014/main" id="{BB3B6828-E0FF-4335-83D2-9E92FD962AD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761" name="Oval 760">
              <a:extLst>
                <a:ext uri="{FF2B5EF4-FFF2-40B4-BE49-F238E27FC236}">
                  <a16:creationId xmlns:a16="http://schemas.microsoft.com/office/drawing/2014/main" id="{5DFE3A97-2C8B-4921-8703-8052F3625759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762" name="Oval 761">
              <a:extLst>
                <a:ext uri="{FF2B5EF4-FFF2-40B4-BE49-F238E27FC236}">
                  <a16:creationId xmlns:a16="http://schemas.microsoft.com/office/drawing/2014/main" id="{A398F022-A1B3-4D47-A03C-29D2CE9A6837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763" name="Straight Connector 762">
              <a:extLst>
                <a:ext uri="{FF2B5EF4-FFF2-40B4-BE49-F238E27FC236}">
                  <a16:creationId xmlns:a16="http://schemas.microsoft.com/office/drawing/2014/main" id="{F5336D7F-360F-4B45-B9A4-FD2CBB1D0BD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64" name="Straight Connector 763">
              <a:extLst>
                <a:ext uri="{FF2B5EF4-FFF2-40B4-BE49-F238E27FC236}">
                  <a16:creationId xmlns:a16="http://schemas.microsoft.com/office/drawing/2014/main" id="{ED3908CE-24B5-470B-A28C-9E5838854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765" name="Group 764">
              <a:extLst>
                <a:ext uri="{FF2B5EF4-FFF2-40B4-BE49-F238E27FC236}">
                  <a16:creationId xmlns:a16="http://schemas.microsoft.com/office/drawing/2014/main" id="{047FD26B-B66A-4CE1-ADAB-3A0739806D20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776" name="Oval 775">
                <a:extLst>
                  <a:ext uri="{FF2B5EF4-FFF2-40B4-BE49-F238E27FC236}">
                    <a16:creationId xmlns:a16="http://schemas.microsoft.com/office/drawing/2014/main" id="{4C9543F3-C863-42AE-9918-DC7DF73ED63C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7D17FE72-9EE4-469C-B454-73FB7C8355A3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8" name="Oval 777">
                <a:extLst>
                  <a:ext uri="{FF2B5EF4-FFF2-40B4-BE49-F238E27FC236}">
                    <a16:creationId xmlns:a16="http://schemas.microsoft.com/office/drawing/2014/main" id="{651C1CEA-C76B-49D8-A69E-2481495AB14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779" name="Oval 778">
                <a:extLst>
                  <a:ext uri="{FF2B5EF4-FFF2-40B4-BE49-F238E27FC236}">
                    <a16:creationId xmlns:a16="http://schemas.microsoft.com/office/drawing/2014/main" id="{6C6FF5A0-B1CA-4741-B639-62C47F650CAA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766" name="Oval 765">
              <a:extLst>
                <a:ext uri="{FF2B5EF4-FFF2-40B4-BE49-F238E27FC236}">
                  <a16:creationId xmlns:a16="http://schemas.microsoft.com/office/drawing/2014/main" id="{6E2481FF-2BCA-47E7-A225-4A63B650695B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7" name="Oval 766">
              <a:extLst>
                <a:ext uri="{FF2B5EF4-FFF2-40B4-BE49-F238E27FC236}">
                  <a16:creationId xmlns:a16="http://schemas.microsoft.com/office/drawing/2014/main" id="{0B9EC9D5-AE57-4326-9F5C-6EE8E9DCA202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8" name="Oval 767">
              <a:extLst>
                <a:ext uri="{FF2B5EF4-FFF2-40B4-BE49-F238E27FC236}">
                  <a16:creationId xmlns:a16="http://schemas.microsoft.com/office/drawing/2014/main" id="{FA6A5DB2-743D-4531-A807-AA90B5A58450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69" name="Oval 768">
              <a:extLst>
                <a:ext uri="{FF2B5EF4-FFF2-40B4-BE49-F238E27FC236}">
                  <a16:creationId xmlns:a16="http://schemas.microsoft.com/office/drawing/2014/main" id="{B547DC9C-563B-4279-8A43-9E08F9B4E83B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0" name="Oval 769">
              <a:extLst>
                <a:ext uri="{FF2B5EF4-FFF2-40B4-BE49-F238E27FC236}">
                  <a16:creationId xmlns:a16="http://schemas.microsoft.com/office/drawing/2014/main" id="{D317774D-9601-4DC5-94D1-25327E7859C1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1" name="Oval 770">
              <a:extLst>
                <a:ext uri="{FF2B5EF4-FFF2-40B4-BE49-F238E27FC236}">
                  <a16:creationId xmlns:a16="http://schemas.microsoft.com/office/drawing/2014/main" id="{B13C9CB1-D326-4820-999D-3506BEA2B946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2" name="Oval 771">
              <a:extLst>
                <a:ext uri="{FF2B5EF4-FFF2-40B4-BE49-F238E27FC236}">
                  <a16:creationId xmlns:a16="http://schemas.microsoft.com/office/drawing/2014/main" id="{B36588BA-09DE-4DD2-BD59-F9FFB52E36D8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3" name="Oval 772">
              <a:extLst>
                <a:ext uri="{FF2B5EF4-FFF2-40B4-BE49-F238E27FC236}">
                  <a16:creationId xmlns:a16="http://schemas.microsoft.com/office/drawing/2014/main" id="{6AC16526-6E22-4B9A-B7D6-9CCC3E23949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4" name="Oval 773">
              <a:extLst>
                <a:ext uri="{FF2B5EF4-FFF2-40B4-BE49-F238E27FC236}">
                  <a16:creationId xmlns:a16="http://schemas.microsoft.com/office/drawing/2014/main" id="{65B97AFD-5D34-4FC7-8792-367961B6B75D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775" name="Oval 774">
              <a:extLst>
                <a:ext uri="{FF2B5EF4-FFF2-40B4-BE49-F238E27FC236}">
                  <a16:creationId xmlns:a16="http://schemas.microsoft.com/office/drawing/2014/main" id="{4A18FEF9-DB9C-41D8-897D-5FFAD7484685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8" name="Group 527">
            <a:extLst>
              <a:ext uri="{FF2B5EF4-FFF2-40B4-BE49-F238E27FC236}">
                <a16:creationId xmlns:a16="http://schemas.microsoft.com/office/drawing/2014/main" id="{DE4F85B5-8D7E-4AE3-8131-6D9F0173065E}"/>
              </a:ext>
            </a:extLst>
          </p:cNvPr>
          <p:cNvGrpSpPr/>
          <p:nvPr/>
        </p:nvGrpSpPr>
        <p:grpSpPr>
          <a:xfrm>
            <a:off x="11859833" y="6196200"/>
            <a:ext cx="2609224" cy="643538"/>
            <a:chOff x="330424" y="3751799"/>
            <a:chExt cx="15193725" cy="3747377"/>
          </a:xfrm>
        </p:grpSpPr>
        <p:sp>
          <p:nvSpPr>
            <p:cNvPr id="658" name="Arrow: Pentagon 657">
              <a:extLst>
                <a:ext uri="{FF2B5EF4-FFF2-40B4-BE49-F238E27FC236}">
                  <a16:creationId xmlns:a16="http://schemas.microsoft.com/office/drawing/2014/main" id="{7FD99CB4-5FC5-48DE-9368-E2A905A961D9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59" name="Straight Connector 658">
              <a:extLst>
                <a:ext uri="{FF2B5EF4-FFF2-40B4-BE49-F238E27FC236}">
                  <a16:creationId xmlns:a16="http://schemas.microsoft.com/office/drawing/2014/main" id="{5DA1C7D1-FB23-4273-B7D0-408F141C08C7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0" name="Straight Connector 659">
              <a:extLst>
                <a:ext uri="{FF2B5EF4-FFF2-40B4-BE49-F238E27FC236}">
                  <a16:creationId xmlns:a16="http://schemas.microsoft.com/office/drawing/2014/main" id="{791280A7-598B-485A-BFA4-F80BAA735A85}"/>
                </a:ext>
              </a:extLst>
            </p:cNvPr>
            <p:cNvCxnSpPr>
              <a:cxnSpLocks/>
              <a:endCxn id="69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1" name="Straight Connector 660">
              <a:extLst>
                <a:ext uri="{FF2B5EF4-FFF2-40B4-BE49-F238E27FC236}">
                  <a16:creationId xmlns:a16="http://schemas.microsoft.com/office/drawing/2014/main" id="{21FA7DFD-724A-4E5E-928A-3882DDDB93F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2" name="Straight Connector 661">
              <a:extLst>
                <a:ext uri="{FF2B5EF4-FFF2-40B4-BE49-F238E27FC236}">
                  <a16:creationId xmlns:a16="http://schemas.microsoft.com/office/drawing/2014/main" id="{9DCAE51C-C314-4DFA-B66E-9ABF81A88F2B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3" name="Straight Connector 662">
              <a:extLst>
                <a:ext uri="{FF2B5EF4-FFF2-40B4-BE49-F238E27FC236}">
                  <a16:creationId xmlns:a16="http://schemas.microsoft.com/office/drawing/2014/main" id="{FA86769F-0B19-49F9-9E08-FB91B877E41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64" name="Oval 663">
              <a:extLst>
                <a:ext uri="{FF2B5EF4-FFF2-40B4-BE49-F238E27FC236}">
                  <a16:creationId xmlns:a16="http://schemas.microsoft.com/office/drawing/2014/main" id="{50CBCBE2-16D6-4756-AE18-82E824438680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65" name="Oval 664">
              <a:extLst>
                <a:ext uri="{FF2B5EF4-FFF2-40B4-BE49-F238E27FC236}">
                  <a16:creationId xmlns:a16="http://schemas.microsoft.com/office/drawing/2014/main" id="{8124B106-8A81-4B80-9FD7-B88C9FE3E421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66" name="Straight Connector 665">
              <a:extLst>
                <a:ext uri="{FF2B5EF4-FFF2-40B4-BE49-F238E27FC236}">
                  <a16:creationId xmlns:a16="http://schemas.microsoft.com/office/drawing/2014/main" id="{6F865777-C4C5-4F67-A35C-A8A180FA57E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7" name="Straight Connector 666">
              <a:extLst>
                <a:ext uri="{FF2B5EF4-FFF2-40B4-BE49-F238E27FC236}">
                  <a16:creationId xmlns:a16="http://schemas.microsoft.com/office/drawing/2014/main" id="{B9CB82C6-6152-476C-B832-B379E58527A0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8" name="Straight Connector 667">
              <a:extLst>
                <a:ext uri="{FF2B5EF4-FFF2-40B4-BE49-F238E27FC236}">
                  <a16:creationId xmlns:a16="http://schemas.microsoft.com/office/drawing/2014/main" id="{0B69AC65-8EF1-4E6C-BEDF-60DDEE92FEC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69" name="Straight Connector 668">
              <a:extLst>
                <a:ext uri="{FF2B5EF4-FFF2-40B4-BE49-F238E27FC236}">
                  <a16:creationId xmlns:a16="http://schemas.microsoft.com/office/drawing/2014/main" id="{7F219D09-6586-4123-9329-72831FFC27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0" name="Straight Connector 669">
              <a:extLst>
                <a:ext uri="{FF2B5EF4-FFF2-40B4-BE49-F238E27FC236}">
                  <a16:creationId xmlns:a16="http://schemas.microsoft.com/office/drawing/2014/main" id="{1D1B0887-23E5-409E-8553-D218B1564709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1" name="Straight Connector 670">
              <a:extLst>
                <a:ext uri="{FF2B5EF4-FFF2-40B4-BE49-F238E27FC236}">
                  <a16:creationId xmlns:a16="http://schemas.microsoft.com/office/drawing/2014/main" id="{C4010D17-46BB-45F5-B9A1-8C83C901ED36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2" name="Straight Connector 671">
              <a:extLst>
                <a:ext uri="{FF2B5EF4-FFF2-40B4-BE49-F238E27FC236}">
                  <a16:creationId xmlns:a16="http://schemas.microsoft.com/office/drawing/2014/main" id="{8DA4977D-B284-4E20-A1A9-0E6E4AB3BA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73" name="Group 672">
              <a:extLst>
                <a:ext uri="{FF2B5EF4-FFF2-40B4-BE49-F238E27FC236}">
                  <a16:creationId xmlns:a16="http://schemas.microsoft.com/office/drawing/2014/main" id="{C52071CE-9638-4254-99A7-50C6AB6D243E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96" name="Oval 695">
                <a:extLst>
                  <a:ext uri="{FF2B5EF4-FFF2-40B4-BE49-F238E27FC236}">
                    <a16:creationId xmlns:a16="http://schemas.microsoft.com/office/drawing/2014/main" id="{B9E39395-035C-4F81-A6C8-49DFD5F7B83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7" name="Oval 696">
                <a:extLst>
                  <a:ext uri="{FF2B5EF4-FFF2-40B4-BE49-F238E27FC236}">
                    <a16:creationId xmlns:a16="http://schemas.microsoft.com/office/drawing/2014/main" id="{FFDB2ABF-C854-4DCE-B462-D3E7782B7D0C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8" name="Oval 697">
                <a:extLst>
                  <a:ext uri="{FF2B5EF4-FFF2-40B4-BE49-F238E27FC236}">
                    <a16:creationId xmlns:a16="http://schemas.microsoft.com/office/drawing/2014/main" id="{F6398A16-2B54-4B3B-820D-258F7C297483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9" name="Oval 698">
                <a:extLst>
                  <a:ext uri="{FF2B5EF4-FFF2-40B4-BE49-F238E27FC236}">
                    <a16:creationId xmlns:a16="http://schemas.microsoft.com/office/drawing/2014/main" id="{497C5A6B-E41D-4A2C-B31F-E840941881AA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74" name="Oval 673">
              <a:extLst>
                <a:ext uri="{FF2B5EF4-FFF2-40B4-BE49-F238E27FC236}">
                  <a16:creationId xmlns:a16="http://schemas.microsoft.com/office/drawing/2014/main" id="{F8E95F99-F81A-4CCD-8F17-50579C9AB84F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75" name="Straight Connector 674">
              <a:extLst>
                <a:ext uri="{FF2B5EF4-FFF2-40B4-BE49-F238E27FC236}">
                  <a16:creationId xmlns:a16="http://schemas.microsoft.com/office/drawing/2014/main" id="{C01AFF28-8216-4B88-B52F-FE49B0E8C05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76" name="Straight Connector 675">
              <a:extLst>
                <a:ext uri="{FF2B5EF4-FFF2-40B4-BE49-F238E27FC236}">
                  <a16:creationId xmlns:a16="http://schemas.microsoft.com/office/drawing/2014/main" id="{C51B9A7A-29B6-4D86-89D8-8D3B7AF8F49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77" name="Oval 676">
              <a:extLst>
                <a:ext uri="{FF2B5EF4-FFF2-40B4-BE49-F238E27FC236}">
                  <a16:creationId xmlns:a16="http://schemas.microsoft.com/office/drawing/2014/main" id="{D8B738FA-4154-4EA9-8EB9-549E56C674A3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78" name="Oval 677">
              <a:extLst>
                <a:ext uri="{FF2B5EF4-FFF2-40B4-BE49-F238E27FC236}">
                  <a16:creationId xmlns:a16="http://schemas.microsoft.com/office/drawing/2014/main" id="{4DC242E2-B38E-435E-8352-01042872188F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79" name="Straight Connector 678">
              <a:extLst>
                <a:ext uri="{FF2B5EF4-FFF2-40B4-BE49-F238E27FC236}">
                  <a16:creationId xmlns:a16="http://schemas.microsoft.com/office/drawing/2014/main" id="{329B81D3-FB44-4202-80A7-6868A9A7612A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80" name="Straight Connector 679">
              <a:extLst>
                <a:ext uri="{FF2B5EF4-FFF2-40B4-BE49-F238E27FC236}">
                  <a16:creationId xmlns:a16="http://schemas.microsoft.com/office/drawing/2014/main" id="{3DC6C95A-C170-487D-8A28-632554D9BD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81" name="Group 680">
              <a:extLst>
                <a:ext uri="{FF2B5EF4-FFF2-40B4-BE49-F238E27FC236}">
                  <a16:creationId xmlns:a16="http://schemas.microsoft.com/office/drawing/2014/main" id="{960B3980-D869-4671-BD8C-CC94B3342FBF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92" name="Oval 691">
                <a:extLst>
                  <a:ext uri="{FF2B5EF4-FFF2-40B4-BE49-F238E27FC236}">
                    <a16:creationId xmlns:a16="http://schemas.microsoft.com/office/drawing/2014/main" id="{9EA67D3A-5CBB-4DED-81C4-7F4F0701A88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3" name="Oval 692">
                <a:extLst>
                  <a:ext uri="{FF2B5EF4-FFF2-40B4-BE49-F238E27FC236}">
                    <a16:creationId xmlns:a16="http://schemas.microsoft.com/office/drawing/2014/main" id="{832A02D9-9E55-47DA-AB76-A0FD3FAA5E1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4" name="Oval 693">
                <a:extLst>
                  <a:ext uri="{FF2B5EF4-FFF2-40B4-BE49-F238E27FC236}">
                    <a16:creationId xmlns:a16="http://schemas.microsoft.com/office/drawing/2014/main" id="{08E7C14C-5E03-47E2-A48F-D0712F4BBAA1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95" name="Oval 694">
                <a:extLst>
                  <a:ext uri="{FF2B5EF4-FFF2-40B4-BE49-F238E27FC236}">
                    <a16:creationId xmlns:a16="http://schemas.microsoft.com/office/drawing/2014/main" id="{69EF9915-8738-4DAA-9F16-E129F8D69B9C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82" name="Oval 681">
              <a:extLst>
                <a:ext uri="{FF2B5EF4-FFF2-40B4-BE49-F238E27FC236}">
                  <a16:creationId xmlns:a16="http://schemas.microsoft.com/office/drawing/2014/main" id="{B3C56974-C24C-4D3E-8F22-DD88B0A52B51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3" name="Oval 682">
              <a:extLst>
                <a:ext uri="{FF2B5EF4-FFF2-40B4-BE49-F238E27FC236}">
                  <a16:creationId xmlns:a16="http://schemas.microsoft.com/office/drawing/2014/main" id="{C0B427FD-0A3F-4A84-BF0F-D464A7EBCE7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4" name="Oval 683">
              <a:extLst>
                <a:ext uri="{FF2B5EF4-FFF2-40B4-BE49-F238E27FC236}">
                  <a16:creationId xmlns:a16="http://schemas.microsoft.com/office/drawing/2014/main" id="{C33E21FA-6C92-45FB-A7E1-09FC55D7CCA1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5" name="Oval 684">
              <a:extLst>
                <a:ext uri="{FF2B5EF4-FFF2-40B4-BE49-F238E27FC236}">
                  <a16:creationId xmlns:a16="http://schemas.microsoft.com/office/drawing/2014/main" id="{34CD798B-74A7-4AAC-89EB-2830C6CDDA93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6" name="Oval 685">
              <a:extLst>
                <a:ext uri="{FF2B5EF4-FFF2-40B4-BE49-F238E27FC236}">
                  <a16:creationId xmlns:a16="http://schemas.microsoft.com/office/drawing/2014/main" id="{9D7B21A1-1B99-40BE-A264-064F871E7C8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7" name="Oval 686">
              <a:extLst>
                <a:ext uri="{FF2B5EF4-FFF2-40B4-BE49-F238E27FC236}">
                  <a16:creationId xmlns:a16="http://schemas.microsoft.com/office/drawing/2014/main" id="{30548C90-A6D1-4AD5-BCFE-99A23742F724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8" name="Oval 687">
              <a:extLst>
                <a:ext uri="{FF2B5EF4-FFF2-40B4-BE49-F238E27FC236}">
                  <a16:creationId xmlns:a16="http://schemas.microsoft.com/office/drawing/2014/main" id="{3EEEA5A5-E470-424D-8A74-9B29BE67265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89" name="Oval 688">
              <a:extLst>
                <a:ext uri="{FF2B5EF4-FFF2-40B4-BE49-F238E27FC236}">
                  <a16:creationId xmlns:a16="http://schemas.microsoft.com/office/drawing/2014/main" id="{A36E4257-4236-4C3B-BD24-0D11A6E04D90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0" name="Oval 689">
              <a:extLst>
                <a:ext uri="{FF2B5EF4-FFF2-40B4-BE49-F238E27FC236}">
                  <a16:creationId xmlns:a16="http://schemas.microsoft.com/office/drawing/2014/main" id="{4A49024E-19E7-48B5-A316-CAA8D53B999D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91" name="Oval 690">
              <a:extLst>
                <a:ext uri="{FF2B5EF4-FFF2-40B4-BE49-F238E27FC236}">
                  <a16:creationId xmlns:a16="http://schemas.microsoft.com/office/drawing/2014/main" id="{28A84423-B972-4E53-8C53-5F3AB77CDF6B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29" name="Group 528">
            <a:extLst>
              <a:ext uri="{FF2B5EF4-FFF2-40B4-BE49-F238E27FC236}">
                <a16:creationId xmlns:a16="http://schemas.microsoft.com/office/drawing/2014/main" id="{A0BC5850-0B4E-49A2-8A6E-0BD9884B2F60}"/>
              </a:ext>
            </a:extLst>
          </p:cNvPr>
          <p:cNvGrpSpPr/>
          <p:nvPr/>
        </p:nvGrpSpPr>
        <p:grpSpPr>
          <a:xfrm>
            <a:off x="8939804" y="6308525"/>
            <a:ext cx="2609224" cy="643538"/>
            <a:chOff x="330424" y="3751799"/>
            <a:chExt cx="15193725" cy="3747377"/>
          </a:xfrm>
        </p:grpSpPr>
        <p:sp>
          <p:nvSpPr>
            <p:cNvPr id="616" name="Arrow: Pentagon 615">
              <a:extLst>
                <a:ext uri="{FF2B5EF4-FFF2-40B4-BE49-F238E27FC236}">
                  <a16:creationId xmlns:a16="http://schemas.microsoft.com/office/drawing/2014/main" id="{0E4BF522-DD6B-42C6-9428-56772815608A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17" name="Straight Connector 616">
              <a:extLst>
                <a:ext uri="{FF2B5EF4-FFF2-40B4-BE49-F238E27FC236}">
                  <a16:creationId xmlns:a16="http://schemas.microsoft.com/office/drawing/2014/main" id="{ECA86436-61D3-46CC-8E1F-CC76D02B729A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8" name="Straight Connector 617">
              <a:extLst>
                <a:ext uri="{FF2B5EF4-FFF2-40B4-BE49-F238E27FC236}">
                  <a16:creationId xmlns:a16="http://schemas.microsoft.com/office/drawing/2014/main" id="{5B452C2B-E595-4889-B24E-EB4413B077D5}"/>
                </a:ext>
              </a:extLst>
            </p:cNvPr>
            <p:cNvCxnSpPr>
              <a:cxnSpLocks/>
              <a:endCxn id="654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19" name="Straight Connector 618">
              <a:extLst>
                <a:ext uri="{FF2B5EF4-FFF2-40B4-BE49-F238E27FC236}">
                  <a16:creationId xmlns:a16="http://schemas.microsoft.com/office/drawing/2014/main" id="{994E82CD-8D8E-40D4-BC37-750DEBED39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0" name="Straight Connector 619">
              <a:extLst>
                <a:ext uri="{FF2B5EF4-FFF2-40B4-BE49-F238E27FC236}">
                  <a16:creationId xmlns:a16="http://schemas.microsoft.com/office/drawing/2014/main" id="{E43ABBA3-C66F-439F-BC54-CEE29D51D266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1" name="Straight Connector 620">
              <a:extLst>
                <a:ext uri="{FF2B5EF4-FFF2-40B4-BE49-F238E27FC236}">
                  <a16:creationId xmlns:a16="http://schemas.microsoft.com/office/drawing/2014/main" id="{1A3FD6CE-6044-48B2-975B-316B8EA7240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22" name="Oval 621">
              <a:extLst>
                <a:ext uri="{FF2B5EF4-FFF2-40B4-BE49-F238E27FC236}">
                  <a16:creationId xmlns:a16="http://schemas.microsoft.com/office/drawing/2014/main" id="{63AC02A8-CCB0-420F-812C-920297995333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23" name="Oval 622">
              <a:extLst>
                <a:ext uri="{FF2B5EF4-FFF2-40B4-BE49-F238E27FC236}">
                  <a16:creationId xmlns:a16="http://schemas.microsoft.com/office/drawing/2014/main" id="{0B12D8C6-3DB5-4AF1-B24D-004C9072EB74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24" name="Straight Connector 623">
              <a:extLst>
                <a:ext uri="{FF2B5EF4-FFF2-40B4-BE49-F238E27FC236}">
                  <a16:creationId xmlns:a16="http://schemas.microsoft.com/office/drawing/2014/main" id="{E0ED83BC-2CE0-452C-B4E7-AE069A5C06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5" name="Straight Connector 624">
              <a:extLst>
                <a:ext uri="{FF2B5EF4-FFF2-40B4-BE49-F238E27FC236}">
                  <a16:creationId xmlns:a16="http://schemas.microsoft.com/office/drawing/2014/main" id="{D506C2A8-E017-4172-823B-E59ED2714ECD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6" name="Straight Connector 625">
              <a:extLst>
                <a:ext uri="{FF2B5EF4-FFF2-40B4-BE49-F238E27FC236}">
                  <a16:creationId xmlns:a16="http://schemas.microsoft.com/office/drawing/2014/main" id="{2089A159-A66B-4AE9-BBBE-765ED173AE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7" name="Straight Connector 626">
              <a:extLst>
                <a:ext uri="{FF2B5EF4-FFF2-40B4-BE49-F238E27FC236}">
                  <a16:creationId xmlns:a16="http://schemas.microsoft.com/office/drawing/2014/main" id="{5D1CE8A1-156A-4115-872C-A73DB864C5A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8" name="Straight Connector 627">
              <a:extLst>
                <a:ext uri="{FF2B5EF4-FFF2-40B4-BE49-F238E27FC236}">
                  <a16:creationId xmlns:a16="http://schemas.microsoft.com/office/drawing/2014/main" id="{5989F0C6-339E-4301-A6D7-FE1B457353BC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29" name="Straight Connector 628">
              <a:extLst>
                <a:ext uri="{FF2B5EF4-FFF2-40B4-BE49-F238E27FC236}">
                  <a16:creationId xmlns:a16="http://schemas.microsoft.com/office/drawing/2014/main" id="{361C9601-EEE5-4B32-9F51-E0713676055B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0" name="Straight Connector 629">
              <a:extLst>
                <a:ext uri="{FF2B5EF4-FFF2-40B4-BE49-F238E27FC236}">
                  <a16:creationId xmlns:a16="http://schemas.microsoft.com/office/drawing/2014/main" id="{85311114-30B0-456D-BAAB-5673A56C78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31" name="Group 630">
              <a:extLst>
                <a:ext uri="{FF2B5EF4-FFF2-40B4-BE49-F238E27FC236}">
                  <a16:creationId xmlns:a16="http://schemas.microsoft.com/office/drawing/2014/main" id="{014E4E08-B2F4-4818-87E7-95E80703A5B5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1A0D5E7F-3BDE-45FF-84C9-41ABB8095157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3B790BD4-BAE2-443C-B0D4-2D64653038C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6" name="Oval 655">
                <a:extLst>
                  <a:ext uri="{FF2B5EF4-FFF2-40B4-BE49-F238E27FC236}">
                    <a16:creationId xmlns:a16="http://schemas.microsoft.com/office/drawing/2014/main" id="{3DEB3B70-4D41-4B60-8953-FCD411B81D85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7" name="Oval 656">
                <a:extLst>
                  <a:ext uri="{FF2B5EF4-FFF2-40B4-BE49-F238E27FC236}">
                    <a16:creationId xmlns:a16="http://schemas.microsoft.com/office/drawing/2014/main" id="{D990B09F-D9E2-4033-BA19-FA0C4831761D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32" name="Oval 631">
              <a:extLst>
                <a:ext uri="{FF2B5EF4-FFF2-40B4-BE49-F238E27FC236}">
                  <a16:creationId xmlns:a16="http://schemas.microsoft.com/office/drawing/2014/main" id="{D77943FA-1D84-460A-8A77-35857BE6DE6B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633" name="Straight Connector 632">
              <a:extLst>
                <a:ext uri="{FF2B5EF4-FFF2-40B4-BE49-F238E27FC236}">
                  <a16:creationId xmlns:a16="http://schemas.microsoft.com/office/drawing/2014/main" id="{9D8BE631-D67D-41BA-A520-CA8013FC701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4" name="Straight Connector 633">
              <a:extLst>
                <a:ext uri="{FF2B5EF4-FFF2-40B4-BE49-F238E27FC236}">
                  <a16:creationId xmlns:a16="http://schemas.microsoft.com/office/drawing/2014/main" id="{97728FFA-6B8C-4232-9FAC-5E0D204208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35" name="Oval 634">
              <a:extLst>
                <a:ext uri="{FF2B5EF4-FFF2-40B4-BE49-F238E27FC236}">
                  <a16:creationId xmlns:a16="http://schemas.microsoft.com/office/drawing/2014/main" id="{0C35224C-8312-4510-A918-56029E6D2676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636" name="Oval 635">
              <a:extLst>
                <a:ext uri="{FF2B5EF4-FFF2-40B4-BE49-F238E27FC236}">
                  <a16:creationId xmlns:a16="http://schemas.microsoft.com/office/drawing/2014/main" id="{855D1768-3881-4886-A471-A32E9EA0F710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637" name="Straight Connector 636">
              <a:extLst>
                <a:ext uri="{FF2B5EF4-FFF2-40B4-BE49-F238E27FC236}">
                  <a16:creationId xmlns:a16="http://schemas.microsoft.com/office/drawing/2014/main" id="{CC3A3D21-D8D7-4A4F-8BF7-5953EBAC366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638" name="Straight Connector 637">
              <a:extLst>
                <a:ext uri="{FF2B5EF4-FFF2-40B4-BE49-F238E27FC236}">
                  <a16:creationId xmlns:a16="http://schemas.microsoft.com/office/drawing/2014/main" id="{757412B1-10F8-4726-A1A8-5DD2664BE95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639" name="Group 638">
              <a:extLst>
                <a:ext uri="{FF2B5EF4-FFF2-40B4-BE49-F238E27FC236}">
                  <a16:creationId xmlns:a16="http://schemas.microsoft.com/office/drawing/2014/main" id="{D7A949A6-CCBA-4190-A430-FBA52B8906F6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50" name="Oval 649">
                <a:extLst>
                  <a:ext uri="{FF2B5EF4-FFF2-40B4-BE49-F238E27FC236}">
                    <a16:creationId xmlns:a16="http://schemas.microsoft.com/office/drawing/2014/main" id="{8863B595-3BBE-4CCB-B3ED-804AF3B20C7B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1" name="Oval 650">
                <a:extLst>
                  <a:ext uri="{FF2B5EF4-FFF2-40B4-BE49-F238E27FC236}">
                    <a16:creationId xmlns:a16="http://schemas.microsoft.com/office/drawing/2014/main" id="{4A604FCD-25AC-44DB-82BF-A0CDCE6B3605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2" name="Oval 651">
                <a:extLst>
                  <a:ext uri="{FF2B5EF4-FFF2-40B4-BE49-F238E27FC236}">
                    <a16:creationId xmlns:a16="http://schemas.microsoft.com/office/drawing/2014/main" id="{6B7C1321-88AD-4945-8CE9-0306E09F10B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AA2A8A1A-C276-49D2-8D02-9E451CA0D5BB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640" name="Oval 639">
              <a:extLst>
                <a:ext uri="{FF2B5EF4-FFF2-40B4-BE49-F238E27FC236}">
                  <a16:creationId xmlns:a16="http://schemas.microsoft.com/office/drawing/2014/main" id="{64343499-DBB5-4ABB-A645-532FAE7B9048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1" name="Oval 640">
              <a:extLst>
                <a:ext uri="{FF2B5EF4-FFF2-40B4-BE49-F238E27FC236}">
                  <a16:creationId xmlns:a16="http://schemas.microsoft.com/office/drawing/2014/main" id="{81199B31-EEE8-41D4-B903-B3A0E3F10B2E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2" name="Oval 641">
              <a:extLst>
                <a:ext uri="{FF2B5EF4-FFF2-40B4-BE49-F238E27FC236}">
                  <a16:creationId xmlns:a16="http://schemas.microsoft.com/office/drawing/2014/main" id="{E6A151D1-ECAD-46AE-A760-EE230FC28207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3" name="Oval 642">
              <a:extLst>
                <a:ext uri="{FF2B5EF4-FFF2-40B4-BE49-F238E27FC236}">
                  <a16:creationId xmlns:a16="http://schemas.microsoft.com/office/drawing/2014/main" id="{6591780D-04D9-4418-A587-66043078275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4" name="Oval 643">
              <a:extLst>
                <a:ext uri="{FF2B5EF4-FFF2-40B4-BE49-F238E27FC236}">
                  <a16:creationId xmlns:a16="http://schemas.microsoft.com/office/drawing/2014/main" id="{DBF5EAFE-0FB1-4B2B-AB3A-68B140D42F0D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5" name="Oval 644">
              <a:extLst>
                <a:ext uri="{FF2B5EF4-FFF2-40B4-BE49-F238E27FC236}">
                  <a16:creationId xmlns:a16="http://schemas.microsoft.com/office/drawing/2014/main" id="{C53C286C-1E56-4CEA-A941-2CAFDEC1EF28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6" name="Oval 645">
              <a:extLst>
                <a:ext uri="{FF2B5EF4-FFF2-40B4-BE49-F238E27FC236}">
                  <a16:creationId xmlns:a16="http://schemas.microsoft.com/office/drawing/2014/main" id="{32C5D1A9-262C-46AC-84F7-AE486524C8AD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7" name="Oval 646">
              <a:extLst>
                <a:ext uri="{FF2B5EF4-FFF2-40B4-BE49-F238E27FC236}">
                  <a16:creationId xmlns:a16="http://schemas.microsoft.com/office/drawing/2014/main" id="{5C9AA2FB-880D-41D0-A32E-20E660C8A4A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8" name="Oval 647">
              <a:extLst>
                <a:ext uri="{FF2B5EF4-FFF2-40B4-BE49-F238E27FC236}">
                  <a16:creationId xmlns:a16="http://schemas.microsoft.com/office/drawing/2014/main" id="{2D0AFA22-CEB6-4884-9931-2FFF7478CCEB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49" name="Oval 648">
              <a:extLst>
                <a:ext uri="{FF2B5EF4-FFF2-40B4-BE49-F238E27FC236}">
                  <a16:creationId xmlns:a16="http://schemas.microsoft.com/office/drawing/2014/main" id="{D5F7AA49-5CAF-47BC-AFB7-6C255EABF72A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30" name="Group 529">
            <a:extLst>
              <a:ext uri="{FF2B5EF4-FFF2-40B4-BE49-F238E27FC236}">
                <a16:creationId xmlns:a16="http://schemas.microsoft.com/office/drawing/2014/main" id="{D4CE2A97-30E9-48A1-B12C-ECE6383FB89E}"/>
              </a:ext>
            </a:extLst>
          </p:cNvPr>
          <p:cNvGrpSpPr/>
          <p:nvPr/>
        </p:nvGrpSpPr>
        <p:grpSpPr>
          <a:xfrm>
            <a:off x="8574829" y="5186957"/>
            <a:ext cx="2609224" cy="643538"/>
            <a:chOff x="330424" y="3751799"/>
            <a:chExt cx="15193725" cy="3747377"/>
          </a:xfrm>
        </p:grpSpPr>
        <p:sp>
          <p:nvSpPr>
            <p:cNvPr id="574" name="Arrow: Pentagon 573">
              <a:extLst>
                <a:ext uri="{FF2B5EF4-FFF2-40B4-BE49-F238E27FC236}">
                  <a16:creationId xmlns:a16="http://schemas.microsoft.com/office/drawing/2014/main" id="{73AF45ED-3D83-4BCE-952B-A9ADE27E677C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75" name="Straight Connector 574">
              <a:extLst>
                <a:ext uri="{FF2B5EF4-FFF2-40B4-BE49-F238E27FC236}">
                  <a16:creationId xmlns:a16="http://schemas.microsoft.com/office/drawing/2014/main" id="{DFE0E2D2-52B1-446F-9490-368B9BF414FC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6" name="Straight Connector 575">
              <a:extLst>
                <a:ext uri="{FF2B5EF4-FFF2-40B4-BE49-F238E27FC236}">
                  <a16:creationId xmlns:a16="http://schemas.microsoft.com/office/drawing/2014/main" id="{B90A9EFE-1161-4F21-B004-A8A8CCE16E0C}"/>
                </a:ext>
              </a:extLst>
            </p:cNvPr>
            <p:cNvCxnSpPr>
              <a:cxnSpLocks/>
              <a:endCxn id="612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7" name="Straight Connector 576">
              <a:extLst>
                <a:ext uri="{FF2B5EF4-FFF2-40B4-BE49-F238E27FC236}">
                  <a16:creationId xmlns:a16="http://schemas.microsoft.com/office/drawing/2014/main" id="{40048141-1D9F-45D0-87F2-6EC22ECE4D0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8" name="Straight Connector 577">
              <a:extLst>
                <a:ext uri="{FF2B5EF4-FFF2-40B4-BE49-F238E27FC236}">
                  <a16:creationId xmlns:a16="http://schemas.microsoft.com/office/drawing/2014/main" id="{CF41C0AD-CA83-4AE8-9B03-A7DAD4398379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79" name="Straight Connector 578">
              <a:extLst>
                <a:ext uri="{FF2B5EF4-FFF2-40B4-BE49-F238E27FC236}">
                  <a16:creationId xmlns:a16="http://schemas.microsoft.com/office/drawing/2014/main" id="{5BA6F3C4-1D30-4EBB-B786-C241D0EA37F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80" name="Oval 579">
              <a:extLst>
                <a:ext uri="{FF2B5EF4-FFF2-40B4-BE49-F238E27FC236}">
                  <a16:creationId xmlns:a16="http://schemas.microsoft.com/office/drawing/2014/main" id="{B5DAE053-9517-486A-957C-3782E7A98FD1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81" name="Oval 580">
              <a:extLst>
                <a:ext uri="{FF2B5EF4-FFF2-40B4-BE49-F238E27FC236}">
                  <a16:creationId xmlns:a16="http://schemas.microsoft.com/office/drawing/2014/main" id="{49CCA336-B93F-4014-91A5-108F4C705784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82" name="Straight Connector 581">
              <a:extLst>
                <a:ext uri="{FF2B5EF4-FFF2-40B4-BE49-F238E27FC236}">
                  <a16:creationId xmlns:a16="http://schemas.microsoft.com/office/drawing/2014/main" id="{F224D670-3064-4294-842C-61CD0D0C37C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3" name="Straight Connector 582">
              <a:extLst>
                <a:ext uri="{FF2B5EF4-FFF2-40B4-BE49-F238E27FC236}">
                  <a16:creationId xmlns:a16="http://schemas.microsoft.com/office/drawing/2014/main" id="{6EAB0200-6286-4A19-8B90-B08F5A4CA9D1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4" name="Straight Connector 583">
              <a:extLst>
                <a:ext uri="{FF2B5EF4-FFF2-40B4-BE49-F238E27FC236}">
                  <a16:creationId xmlns:a16="http://schemas.microsoft.com/office/drawing/2014/main" id="{3E06DC60-3901-4833-BF1C-EBDB894328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5" name="Straight Connector 584">
              <a:extLst>
                <a:ext uri="{FF2B5EF4-FFF2-40B4-BE49-F238E27FC236}">
                  <a16:creationId xmlns:a16="http://schemas.microsoft.com/office/drawing/2014/main" id="{1F2D29F7-2595-4DD7-91A3-3614FDC72A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6" name="Straight Connector 585">
              <a:extLst>
                <a:ext uri="{FF2B5EF4-FFF2-40B4-BE49-F238E27FC236}">
                  <a16:creationId xmlns:a16="http://schemas.microsoft.com/office/drawing/2014/main" id="{5646C9CF-F99A-49C4-884B-74E0C3AA5BB3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7" name="Straight Connector 586">
              <a:extLst>
                <a:ext uri="{FF2B5EF4-FFF2-40B4-BE49-F238E27FC236}">
                  <a16:creationId xmlns:a16="http://schemas.microsoft.com/office/drawing/2014/main" id="{E2523E82-C92C-46FF-A7FD-4BA32474F7C0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88" name="Straight Connector 587">
              <a:extLst>
                <a:ext uri="{FF2B5EF4-FFF2-40B4-BE49-F238E27FC236}">
                  <a16:creationId xmlns:a16="http://schemas.microsoft.com/office/drawing/2014/main" id="{F58E22DF-8260-4927-B27C-598D961A8AE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89" name="Group 588">
              <a:extLst>
                <a:ext uri="{FF2B5EF4-FFF2-40B4-BE49-F238E27FC236}">
                  <a16:creationId xmlns:a16="http://schemas.microsoft.com/office/drawing/2014/main" id="{A5E87FCD-3AAF-4F50-B243-94B3C9B3E7FA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FAD1DA9B-3AB8-46B6-A921-FF0CA2CEC270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3" name="Oval 612">
                <a:extLst>
                  <a:ext uri="{FF2B5EF4-FFF2-40B4-BE49-F238E27FC236}">
                    <a16:creationId xmlns:a16="http://schemas.microsoft.com/office/drawing/2014/main" id="{570DD62E-0F77-452F-95B3-80702C11D709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4" name="Oval 613">
                <a:extLst>
                  <a:ext uri="{FF2B5EF4-FFF2-40B4-BE49-F238E27FC236}">
                    <a16:creationId xmlns:a16="http://schemas.microsoft.com/office/drawing/2014/main" id="{3D5D9AC6-CA32-42F7-9988-B67557B2109A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5" name="Oval 614">
                <a:extLst>
                  <a:ext uri="{FF2B5EF4-FFF2-40B4-BE49-F238E27FC236}">
                    <a16:creationId xmlns:a16="http://schemas.microsoft.com/office/drawing/2014/main" id="{A9EAC213-E78F-47DE-AAF7-62F26DF303AC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90" name="Oval 589">
              <a:extLst>
                <a:ext uri="{FF2B5EF4-FFF2-40B4-BE49-F238E27FC236}">
                  <a16:creationId xmlns:a16="http://schemas.microsoft.com/office/drawing/2014/main" id="{01439655-D2EF-4699-BE21-EED37C5CAEB9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591" name="Straight Connector 590">
              <a:extLst>
                <a:ext uri="{FF2B5EF4-FFF2-40B4-BE49-F238E27FC236}">
                  <a16:creationId xmlns:a16="http://schemas.microsoft.com/office/drawing/2014/main" id="{7A18D2F3-463D-4384-9D60-E123C34390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2" name="Straight Connector 591">
              <a:extLst>
                <a:ext uri="{FF2B5EF4-FFF2-40B4-BE49-F238E27FC236}">
                  <a16:creationId xmlns:a16="http://schemas.microsoft.com/office/drawing/2014/main" id="{323758D9-501A-4B9F-A11C-0E2271516D1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93" name="Oval 592">
              <a:extLst>
                <a:ext uri="{FF2B5EF4-FFF2-40B4-BE49-F238E27FC236}">
                  <a16:creationId xmlns:a16="http://schemas.microsoft.com/office/drawing/2014/main" id="{98F25BDD-DED9-4E11-BD80-B806CA5DB6BE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94" name="Oval 593">
              <a:extLst>
                <a:ext uri="{FF2B5EF4-FFF2-40B4-BE49-F238E27FC236}">
                  <a16:creationId xmlns:a16="http://schemas.microsoft.com/office/drawing/2014/main" id="{E838A88D-F62E-467E-BF62-44E47A187834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95" name="Straight Connector 594">
              <a:extLst>
                <a:ext uri="{FF2B5EF4-FFF2-40B4-BE49-F238E27FC236}">
                  <a16:creationId xmlns:a16="http://schemas.microsoft.com/office/drawing/2014/main" id="{A1F74D45-710E-4E79-B73B-614D7C9857C5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96" name="Straight Connector 595">
              <a:extLst>
                <a:ext uri="{FF2B5EF4-FFF2-40B4-BE49-F238E27FC236}">
                  <a16:creationId xmlns:a16="http://schemas.microsoft.com/office/drawing/2014/main" id="{639B6CCD-C1D0-4E88-81EF-3ABA23831F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97" name="Group 596">
              <a:extLst>
                <a:ext uri="{FF2B5EF4-FFF2-40B4-BE49-F238E27FC236}">
                  <a16:creationId xmlns:a16="http://schemas.microsoft.com/office/drawing/2014/main" id="{454EA6DB-B17E-4A93-94F4-77E000FA00E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608" name="Oval 607">
                <a:extLst>
                  <a:ext uri="{FF2B5EF4-FFF2-40B4-BE49-F238E27FC236}">
                    <a16:creationId xmlns:a16="http://schemas.microsoft.com/office/drawing/2014/main" id="{5E4D46B7-1D6C-473C-B0B9-E3A9BB2C7B1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09" name="Oval 608">
                <a:extLst>
                  <a:ext uri="{FF2B5EF4-FFF2-40B4-BE49-F238E27FC236}">
                    <a16:creationId xmlns:a16="http://schemas.microsoft.com/office/drawing/2014/main" id="{29CB1F77-CE69-41D1-B582-5917E8D156DD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0" name="Oval 609">
                <a:extLst>
                  <a:ext uri="{FF2B5EF4-FFF2-40B4-BE49-F238E27FC236}">
                    <a16:creationId xmlns:a16="http://schemas.microsoft.com/office/drawing/2014/main" id="{5CFF8310-06F1-4BE7-B93A-D7199AF5EA80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611" name="Oval 610">
                <a:extLst>
                  <a:ext uri="{FF2B5EF4-FFF2-40B4-BE49-F238E27FC236}">
                    <a16:creationId xmlns:a16="http://schemas.microsoft.com/office/drawing/2014/main" id="{3B6C1286-4190-42D4-8BA5-67423F401A57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98" name="Oval 597">
              <a:extLst>
                <a:ext uri="{FF2B5EF4-FFF2-40B4-BE49-F238E27FC236}">
                  <a16:creationId xmlns:a16="http://schemas.microsoft.com/office/drawing/2014/main" id="{52C70A94-68A0-4C2E-B1F4-83979AE8B664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99" name="Oval 598">
              <a:extLst>
                <a:ext uri="{FF2B5EF4-FFF2-40B4-BE49-F238E27FC236}">
                  <a16:creationId xmlns:a16="http://schemas.microsoft.com/office/drawing/2014/main" id="{5CC35C9B-7021-4520-A621-5F89B0C5C7BA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0" name="Oval 599">
              <a:extLst>
                <a:ext uri="{FF2B5EF4-FFF2-40B4-BE49-F238E27FC236}">
                  <a16:creationId xmlns:a16="http://schemas.microsoft.com/office/drawing/2014/main" id="{72BCE379-F25D-4ABE-A7A5-92B6D90EF884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1" name="Oval 600">
              <a:extLst>
                <a:ext uri="{FF2B5EF4-FFF2-40B4-BE49-F238E27FC236}">
                  <a16:creationId xmlns:a16="http://schemas.microsoft.com/office/drawing/2014/main" id="{1E700C57-4EDC-4BA4-85D6-2F854D40220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2" name="Oval 601">
              <a:extLst>
                <a:ext uri="{FF2B5EF4-FFF2-40B4-BE49-F238E27FC236}">
                  <a16:creationId xmlns:a16="http://schemas.microsoft.com/office/drawing/2014/main" id="{7B7939DF-CC19-449D-BA6B-D08AC97B2AC4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3" name="Oval 602">
              <a:extLst>
                <a:ext uri="{FF2B5EF4-FFF2-40B4-BE49-F238E27FC236}">
                  <a16:creationId xmlns:a16="http://schemas.microsoft.com/office/drawing/2014/main" id="{625B94F0-D778-4BE0-9831-F073724D87E2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4" name="Oval 603">
              <a:extLst>
                <a:ext uri="{FF2B5EF4-FFF2-40B4-BE49-F238E27FC236}">
                  <a16:creationId xmlns:a16="http://schemas.microsoft.com/office/drawing/2014/main" id="{CBA179C5-76D4-4D37-A6BB-59D45009FF1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5" name="Oval 604">
              <a:extLst>
                <a:ext uri="{FF2B5EF4-FFF2-40B4-BE49-F238E27FC236}">
                  <a16:creationId xmlns:a16="http://schemas.microsoft.com/office/drawing/2014/main" id="{F04E218F-F9C0-4736-8669-A03B7F938726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6" name="Oval 605">
              <a:extLst>
                <a:ext uri="{FF2B5EF4-FFF2-40B4-BE49-F238E27FC236}">
                  <a16:creationId xmlns:a16="http://schemas.microsoft.com/office/drawing/2014/main" id="{42D6EBA9-8EC5-40FF-BD8A-0FA3EEDD9377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607" name="Oval 606">
              <a:extLst>
                <a:ext uri="{FF2B5EF4-FFF2-40B4-BE49-F238E27FC236}">
                  <a16:creationId xmlns:a16="http://schemas.microsoft.com/office/drawing/2014/main" id="{32C2A918-DFA0-4FBE-BD85-D01F26945350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531" name="Group 530">
            <a:extLst>
              <a:ext uri="{FF2B5EF4-FFF2-40B4-BE49-F238E27FC236}">
                <a16:creationId xmlns:a16="http://schemas.microsoft.com/office/drawing/2014/main" id="{67F429F5-9265-4695-B6F8-75A3BA2831EE}"/>
              </a:ext>
            </a:extLst>
          </p:cNvPr>
          <p:cNvGrpSpPr/>
          <p:nvPr/>
        </p:nvGrpSpPr>
        <p:grpSpPr>
          <a:xfrm>
            <a:off x="11728307" y="4662939"/>
            <a:ext cx="2609224" cy="643538"/>
            <a:chOff x="330424" y="3751799"/>
            <a:chExt cx="15193725" cy="3747377"/>
          </a:xfrm>
        </p:grpSpPr>
        <p:sp>
          <p:nvSpPr>
            <p:cNvPr id="532" name="Arrow: Pentagon 531">
              <a:extLst>
                <a:ext uri="{FF2B5EF4-FFF2-40B4-BE49-F238E27FC236}">
                  <a16:creationId xmlns:a16="http://schemas.microsoft.com/office/drawing/2014/main" id="{505999C5-0B00-4EC8-BA2F-1D047FB4EDE5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533" name="Straight Connector 532">
              <a:extLst>
                <a:ext uri="{FF2B5EF4-FFF2-40B4-BE49-F238E27FC236}">
                  <a16:creationId xmlns:a16="http://schemas.microsoft.com/office/drawing/2014/main" id="{541B5C8F-70B3-4ECB-A509-99526C598301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4" name="Straight Connector 533">
              <a:extLst>
                <a:ext uri="{FF2B5EF4-FFF2-40B4-BE49-F238E27FC236}">
                  <a16:creationId xmlns:a16="http://schemas.microsoft.com/office/drawing/2014/main" id="{DDDA5102-2E43-44CC-866C-7A524EA9AD65}"/>
                </a:ext>
              </a:extLst>
            </p:cNvPr>
            <p:cNvCxnSpPr>
              <a:cxnSpLocks/>
              <a:endCxn id="570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5" name="Straight Connector 534">
              <a:extLst>
                <a:ext uri="{FF2B5EF4-FFF2-40B4-BE49-F238E27FC236}">
                  <a16:creationId xmlns:a16="http://schemas.microsoft.com/office/drawing/2014/main" id="{3178F730-2D66-4F68-B665-34041B7F1AB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6" name="Straight Connector 535">
              <a:extLst>
                <a:ext uri="{FF2B5EF4-FFF2-40B4-BE49-F238E27FC236}">
                  <a16:creationId xmlns:a16="http://schemas.microsoft.com/office/drawing/2014/main" id="{2BE80CA0-3689-49C8-8F31-E21BA13A0CAB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7" name="Straight Connector 536">
              <a:extLst>
                <a:ext uri="{FF2B5EF4-FFF2-40B4-BE49-F238E27FC236}">
                  <a16:creationId xmlns:a16="http://schemas.microsoft.com/office/drawing/2014/main" id="{1622C3B2-CC01-4D57-A9BD-E2A1B313BC5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38" name="Oval 537">
              <a:extLst>
                <a:ext uri="{FF2B5EF4-FFF2-40B4-BE49-F238E27FC236}">
                  <a16:creationId xmlns:a16="http://schemas.microsoft.com/office/drawing/2014/main" id="{3FF2093F-8947-4593-899A-D17688D779E4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39" name="Oval 538">
              <a:extLst>
                <a:ext uri="{FF2B5EF4-FFF2-40B4-BE49-F238E27FC236}">
                  <a16:creationId xmlns:a16="http://schemas.microsoft.com/office/drawing/2014/main" id="{9087CB07-B041-4417-8C4D-23F4F08AD7D9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968FB0C7-AC48-4BFB-8A97-F615D2E57D1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1" name="Straight Connector 540">
              <a:extLst>
                <a:ext uri="{FF2B5EF4-FFF2-40B4-BE49-F238E27FC236}">
                  <a16:creationId xmlns:a16="http://schemas.microsoft.com/office/drawing/2014/main" id="{5E3C1FDE-E40F-42AB-8CCE-9DC34097A7ED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2" name="Straight Connector 541">
              <a:extLst>
                <a:ext uri="{FF2B5EF4-FFF2-40B4-BE49-F238E27FC236}">
                  <a16:creationId xmlns:a16="http://schemas.microsoft.com/office/drawing/2014/main" id="{AF328D83-641C-4E16-854A-32CEA7EE0AC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F983CE3A-7FD2-4ED2-946A-92588173F2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4" name="Straight Connector 543">
              <a:extLst>
                <a:ext uri="{FF2B5EF4-FFF2-40B4-BE49-F238E27FC236}">
                  <a16:creationId xmlns:a16="http://schemas.microsoft.com/office/drawing/2014/main" id="{F8402752-3178-4FC1-AA07-3E720C0E3E0F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5" name="Straight Connector 544">
              <a:extLst>
                <a:ext uri="{FF2B5EF4-FFF2-40B4-BE49-F238E27FC236}">
                  <a16:creationId xmlns:a16="http://schemas.microsoft.com/office/drawing/2014/main" id="{2119F1F6-5D65-4F70-980A-12CC27B04528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BC868CD7-AD3E-426D-BAF4-EFC92036960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47" name="Group 546">
              <a:extLst>
                <a:ext uri="{FF2B5EF4-FFF2-40B4-BE49-F238E27FC236}">
                  <a16:creationId xmlns:a16="http://schemas.microsoft.com/office/drawing/2014/main" id="{CE92C4D0-BDCE-431D-96D0-0037CCF1FA53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570" name="Oval 569">
                <a:extLst>
                  <a:ext uri="{FF2B5EF4-FFF2-40B4-BE49-F238E27FC236}">
                    <a16:creationId xmlns:a16="http://schemas.microsoft.com/office/drawing/2014/main" id="{2694ACE2-DB37-49BF-9CA2-FE3104C09F1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1" name="Oval 570">
                <a:extLst>
                  <a:ext uri="{FF2B5EF4-FFF2-40B4-BE49-F238E27FC236}">
                    <a16:creationId xmlns:a16="http://schemas.microsoft.com/office/drawing/2014/main" id="{4114612C-D30B-406C-BA48-1C6A1608D8DC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2" name="Oval 571">
                <a:extLst>
                  <a:ext uri="{FF2B5EF4-FFF2-40B4-BE49-F238E27FC236}">
                    <a16:creationId xmlns:a16="http://schemas.microsoft.com/office/drawing/2014/main" id="{ECF8DAD0-DBE1-4D9B-8244-34673961229F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73" name="Oval 572">
                <a:extLst>
                  <a:ext uri="{FF2B5EF4-FFF2-40B4-BE49-F238E27FC236}">
                    <a16:creationId xmlns:a16="http://schemas.microsoft.com/office/drawing/2014/main" id="{714CE336-CB16-4332-8FD4-BF129F171013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48" name="Oval 547">
              <a:extLst>
                <a:ext uri="{FF2B5EF4-FFF2-40B4-BE49-F238E27FC236}">
                  <a16:creationId xmlns:a16="http://schemas.microsoft.com/office/drawing/2014/main" id="{2782B6F4-CC43-4A5B-9256-F7A077AB058F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549" name="Straight Connector 548">
              <a:extLst>
                <a:ext uri="{FF2B5EF4-FFF2-40B4-BE49-F238E27FC236}">
                  <a16:creationId xmlns:a16="http://schemas.microsoft.com/office/drawing/2014/main" id="{C6FE0F79-3476-49D8-8B5B-265B99B6C71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0" name="Straight Connector 549">
              <a:extLst>
                <a:ext uri="{FF2B5EF4-FFF2-40B4-BE49-F238E27FC236}">
                  <a16:creationId xmlns:a16="http://schemas.microsoft.com/office/drawing/2014/main" id="{62970595-4549-41F3-82BD-A3A2D8734C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51" name="Oval 550">
              <a:extLst>
                <a:ext uri="{FF2B5EF4-FFF2-40B4-BE49-F238E27FC236}">
                  <a16:creationId xmlns:a16="http://schemas.microsoft.com/office/drawing/2014/main" id="{6411FDB5-DF7E-4392-8463-950C955CC7BF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552" name="Oval 551">
              <a:extLst>
                <a:ext uri="{FF2B5EF4-FFF2-40B4-BE49-F238E27FC236}">
                  <a16:creationId xmlns:a16="http://schemas.microsoft.com/office/drawing/2014/main" id="{9A33171E-AD01-4DE7-B964-66211C1886F8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553" name="Straight Connector 552">
              <a:extLst>
                <a:ext uri="{FF2B5EF4-FFF2-40B4-BE49-F238E27FC236}">
                  <a16:creationId xmlns:a16="http://schemas.microsoft.com/office/drawing/2014/main" id="{6C895C77-534A-4D43-86E7-BC1A9A99573C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54" name="Straight Connector 553">
              <a:extLst>
                <a:ext uri="{FF2B5EF4-FFF2-40B4-BE49-F238E27FC236}">
                  <a16:creationId xmlns:a16="http://schemas.microsoft.com/office/drawing/2014/main" id="{A8F8DA32-D765-44CE-A93B-385AD675E39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555" name="Group 554">
              <a:extLst>
                <a:ext uri="{FF2B5EF4-FFF2-40B4-BE49-F238E27FC236}">
                  <a16:creationId xmlns:a16="http://schemas.microsoft.com/office/drawing/2014/main" id="{67561FDD-869C-49AA-9A77-BE7BF93164B4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566" name="Oval 565">
                <a:extLst>
                  <a:ext uri="{FF2B5EF4-FFF2-40B4-BE49-F238E27FC236}">
                    <a16:creationId xmlns:a16="http://schemas.microsoft.com/office/drawing/2014/main" id="{5BC4687C-AC0A-4F24-AD4C-24D448B11B14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7" name="Oval 566">
                <a:extLst>
                  <a:ext uri="{FF2B5EF4-FFF2-40B4-BE49-F238E27FC236}">
                    <a16:creationId xmlns:a16="http://schemas.microsoft.com/office/drawing/2014/main" id="{C912DA9B-958C-4AEB-8886-95F98E365CE1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8" name="Oval 567">
                <a:extLst>
                  <a:ext uri="{FF2B5EF4-FFF2-40B4-BE49-F238E27FC236}">
                    <a16:creationId xmlns:a16="http://schemas.microsoft.com/office/drawing/2014/main" id="{D97007F9-A72D-4DAD-A984-D8683B19D1B9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569" name="Oval 568">
                <a:extLst>
                  <a:ext uri="{FF2B5EF4-FFF2-40B4-BE49-F238E27FC236}">
                    <a16:creationId xmlns:a16="http://schemas.microsoft.com/office/drawing/2014/main" id="{7564999C-A7F1-4F0B-A4DC-217D1D292FC9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556" name="Oval 555">
              <a:extLst>
                <a:ext uri="{FF2B5EF4-FFF2-40B4-BE49-F238E27FC236}">
                  <a16:creationId xmlns:a16="http://schemas.microsoft.com/office/drawing/2014/main" id="{D9FC74DC-27D5-4275-B714-C1127F11F3B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7" name="Oval 556">
              <a:extLst>
                <a:ext uri="{FF2B5EF4-FFF2-40B4-BE49-F238E27FC236}">
                  <a16:creationId xmlns:a16="http://schemas.microsoft.com/office/drawing/2014/main" id="{13C86B6E-F6A6-49E3-B91D-D23B878E81F8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8" name="Oval 557">
              <a:extLst>
                <a:ext uri="{FF2B5EF4-FFF2-40B4-BE49-F238E27FC236}">
                  <a16:creationId xmlns:a16="http://schemas.microsoft.com/office/drawing/2014/main" id="{C1E28E94-7B8D-4D36-970E-A98A741D05F8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59" name="Oval 558">
              <a:extLst>
                <a:ext uri="{FF2B5EF4-FFF2-40B4-BE49-F238E27FC236}">
                  <a16:creationId xmlns:a16="http://schemas.microsoft.com/office/drawing/2014/main" id="{5463F0F1-C917-43EB-8B75-2FCC0BA9F81C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0" name="Oval 559">
              <a:extLst>
                <a:ext uri="{FF2B5EF4-FFF2-40B4-BE49-F238E27FC236}">
                  <a16:creationId xmlns:a16="http://schemas.microsoft.com/office/drawing/2014/main" id="{C9CD38FF-01A5-4855-B024-AD3664BC9F3F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1" name="Oval 560">
              <a:extLst>
                <a:ext uri="{FF2B5EF4-FFF2-40B4-BE49-F238E27FC236}">
                  <a16:creationId xmlns:a16="http://schemas.microsoft.com/office/drawing/2014/main" id="{FCC9F4BA-4999-4FDF-8DBE-7BEEA1010158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2" name="Oval 561">
              <a:extLst>
                <a:ext uri="{FF2B5EF4-FFF2-40B4-BE49-F238E27FC236}">
                  <a16:creationId xmlns:a16="http://schemas.microsoft.com/office/drawing/2014/main" id="{A885EE63-AFAC-456B-B0C9-20ADBBCF61E5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3" name="Oval 562">
              <a:extLst>
                <a:ext uri="{FF2B5EF4-FFF2-40B4-BE49-F238E27FC236}">
                  <a16:creationId xmlns:a16="http://schemas.microsoft.com/office/drawing/2014/main" id="{DADF4997-9A43-478A-9AB5-5A72B65BBB34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4" name="Oval 563">
              <a:extLst>
                <a:ext uri="{FF2B5EF4-FFF2-40B4-BE49-F238E27FC236}">
                  <a16:creationId xmlns:a16="http://schemas.microsoft.com/office/drawing/2014/main" id="{C80984D8-9844-4A52-BBAB-9F30593AC0EE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565" name="Oval 564">
              <a:extLst>
                <a:ext uri="{FF2B5EF4-FFF2-40B4-BE49-F238E27FC236}">
                  <a16:creationId xmlns:a16="http://schemas.microsoft.com/office/drawing/2014/main" id="{AD99AFCF-02BA-4B89-A427-CAE88E370F9B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994" name="Group 993">
            <a:extLst>
              <a:ext uri="{FF2B5EF4-FFF2-40B4-BE49-F238E27FC236}">
                <a16:creationId xmlns:a16="http://schemas.microsoft.com/office/drawing/2014/main" id="{C750DB56-4FD9-4852-98E2-910793138BBF}"/>
              </a:ext>
            </a:extLst>
          </p:cNvPr>
          <p:cNvGrpSpPr/>
          <p:nvPr/>
        </p:nvGrpSpPr>
        <p:grpSpPr>
          <a:xfrm>
            <a:off x="11028278" y="2135247"/>
            <a:ext cx="2609224" cy="643538"/>
            <a:chOff x="330424" y="3751799"/>
            <a:chExt cx="15193725" cy="3747377"/>
          </a:xfrm>
        </p:grpSpPr>
        <p:sp>
          <p:nvSpPr>
            <p:cNvPr id="995" name="Arrow: Pentagon 994">
              <a:extLst>
                <a:ext uri="{FF2B5EF4-FFF2-40B4-BE49-F238E27FC236}">
                  <a16:creationId xmlns:a16="http://schemas.microsoft.com/office/drawing/2014/main" id="{F0689561-9198-4340-A6C7-E379B73AB7AF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996" name="Straight Connector 995">
              <a:extLst>
                <a:ext uri="{FF2B5EF4-FFF2-40B4-BE49-F238E27FC236}">
                  <a16:creationId xmlns:a16="http://schemas.microsoft.com/office/drawing/2014/main" id="{31EAA6F5-80B6-4B22-B02D-70C90F9EDDD4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7" name="Straight Connector 996">
              <a:extLst>
                <a:ext uri="{FF2B5EF4-FFF2-40B4-BE49-F238E27FC236}">
                  <a16:creationId xmlns:a16="http://schemas.microsoft.com/office/drawing/2014/main" id="{891D515E-3D28-4B30-94ED-9E17F0149D76}"/>
                </a:ext>
              </a:extLst>
            </p:cNvPr>
            <p:cNvCxnSpPr>
              <a:cxnSpLocks/>
              <a:endCxn id="1033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8" name="Straight Connector 997">
              <a:extLst>
                <a:ext uri="{FF2B5EF4-FFF2-40B4-BE49-F238E27FC236}">
                  <a16:creationId xmlns:a16="http://schemas.microsoft.com/office/drawing/2014/main" id="{AF96CBA6-5E30-4CAC-A607-96BEB3C613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99" name="Straight Connector 998">
              <a:extLst>
                <a:ext uri="{FF2B5EF4-FFF2-40B4-BE49-F238E27FC236}">
                  <a16:creationId xmlns:a16="http://schemas.microsoft.com/office/drawing/2014/main" id="{14D67CC4-534B-4736-A043-FED6594493CA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0" name="Straight Connector 999">
              <a:extLst>
                <a:ext uri="{FF2B5EF4-FFF2-40B4-BE49-F238E27FC236}">
                  <a16:creationId xmlns:a16="http://schemas.microsoft.com/office/drawing/2014/main" id="{86D666DE-D68B-4243-8D35-F7A4A8DCCE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01" name="Oval 1000">
              <a:extLst>
                <a:ext uri="{FF2B5EF4-FFF2-40B4-BE49-F238E27FC236}">
                  <a16:creationId xmlns:a16="http://schemas.microsoft.com/office/drawing/2014/main" id="{86D7EBFF-6828-43F1-A0AD-0A0F11ABB785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02" name="Oval 1001">
              <a:extLst>
                <a:ext uri="{FF2B5EF4-FFF2-40B4-BE49-F238E27FC236}">
                  <a16:creationId xmlns:a16="http://schemas.microsoft.com/office/drawing/2014/main" id="{4ABAF847-4BCC-47E7-B45C-BC64C0FECCD0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03" name="Straight Connector 1002">
              <a:extLst>
                <a:ext uri="{FF2B5EF4-FFF2-40B4-BE49-F238E27FC236}">
                  <a16:creationId xmlns:a16="http://schemas.microsoft.com/office/drawing/2014/main" id="{FA23B08E-7547-4647-81FA-308940C202E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4" name="Straight Connector 1003">
              <a:extLst>
                <a:ext uri="{FF2B5EF4-FFF2-40B4-BE49-F238E27FC236}">
                  <a16:creationId xmlns:a16="http://schemas.microsoft.com/office/drawing/2014/main" id="{437EED3F-9FFF-46D3-844E-4BE5C880CB23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5" name="Straight Connector 1004">
              <a:extLst>
                <a:ext uri="{FF2B5EF4-FFF2-40B4-BE49-F238E27FC236}">
                  <a16:creationId xmlns:a16="http://schemas.microsoft.com/office/drawing/2014/main" id="{DBA36279-B4E2-4379-8B10-A1CD292EC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6" name="Straight Connector 1005">
              <a:extLst>
                <a:ext uri="{FF2B5EF4-FFF2-40B4-BE49-F238E27FC236}">
                  <a16:creationId xmlns:a16="http://schemas.microsoft.com/office/drawing/2014/main" id="{77ABF8FE-D51B-4E22-AA7A-5A2B6FEE0C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7" name="Straight Connector 1006">
              <a:extLst>
                <a:ext uri="{FF2B5EF4-FFF2-40B4-BE49-F238E27FC236}">
                  <a16:creationId xmlns:a16="http://schemas.microsoft.com/office/drawing/2014/main" id="{E40637E0-8596-4078-9AA2-414EFE81B200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8" name="Straight Connector 1007">
              <a:extLst>
                <a:ext uri="{FF2B5EF4-FFF2-40B4-BE49-F238E27FC236}">
                  <a16:creationId xmlns:a16="http://schemas.microsoft.com/office/drawing/2014/main" id="{4A4B4CDF-9508-4607-9D44-BC5EDBEEC0D1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09" name="Straight Connector 1008">
              <a:extLst>
                <a:ext uri="{FF2B5EF4-FFF2-40B4-BE49-F238E27FC236}">
                  <a16:creationId xmlns:a16="http://schemas.microsoft.com/office/drawing/2014/main" id="{A68BCF02-D8E3-46E4-B94B-5C385009DF4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10" name="Group 1009">
              <a:extLst>
                <a:ext uri="{FF2B5EF4-FFF2-40B4-BE49-F238E27FC236}">
                  <a16:creationId xmlns:a16="http://schemas.microsoft.com/office/drawing/2014/main" id="{04A3AD77-8B85-49A6-8781-35389538E477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033" name="Oval 1032">
                <a:extLst>
                  <a:ext uri="{FF2B5EF4-FFF2-40B4-BE49-F238E27FC236}">
                    <a16:creationId xmlns:a16="http://schemas.microsoft.com/office/drawing/2014/main" id="{F178FFBA-E0E4-4EF5-9561-A1883BE85BEB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4" name="Oval 1033">
                <a:extLst>
                  <a:ext uri="{FF2B5EF4-FFF2-40B4-BE49-F238E27FC236}">
                    <a16:creationId xmlns:a16="http://schemas.microsoft.com/office/drawing/2014/main" id="{33D9D8A4-B9AE-46B3-AA94-1573DD839873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5" name="Oval 1034">
                <a:extLst>
                  <a:ext uri="{FF2B5EF4-FFF2-40B4-BE49-F238E27FC236}">
                    <a16:creationId xmlns:a16="http://schemas.microsoft.com/office/drawing/2014/main" id="{B29B0A91-4AAC-439E-BD77-36D21B77B594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6" name="Oval 1035">
                <a:extLst>
                  <a:ext uri="{FF2B5EF4-FFF2-40B4-BE49-F238E27FC236}">
                    <a16:creationId xmlns:a16="http://schemas.microsoft.com/office/drawing/2014/main" id="{7E22C534-A9B8-4CF8-8F44-CD21617F175E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11" name="Oval 1010">
              <a:extLst>
                <a:ext uri="{FF2B5EF4-FFF2-40B4-BE49-F238E27FC236}">
                  <a16:creationId xmlns:a16="http://schemas.microsoft.com/office/drawing/2014/main" id="{576CC208-3DCD-4D33-9621-D42569D7C2A5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12" name="Straight Connector 1011">
              <a:extLst>
                <a:ext uri="{FF2B5EF4-FFF2-40B4-BE49-F238E27FC236}">
                  <a16:creationId xmlns:a16="http://schemas.microsoft.com/office/drawing/2014/main" id="{858EB849-9BE6-4A81-BDEE-ABCE0728C0E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3" name="Straight Connector 1012">
              <a:extLst>
                <a:ext uri="{FF2B5EF4-FFF2-40B4-BE49-F238E27FC236}">
                  <a16:creationId xmlns:a16="http://schemas.microsoft.com/office/drawing/2014/main" id="{65309665-D295-4965-8EF5-3FA8B6C62B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14" name="Oval 1013">
              <a:extLst>
                <a:ext uri="{FF2B5EF4-FFF2-40B4-BE49-F238E27FC236}">
                  <a16:creationId xmlns:a16="http://schemas.microsoft.com/office/drawing/2014/main" id="{3DBF54A8-85FE-483B-B8ED-12F06E6547A8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15" name="Oval 1014">
              <a:extLst>
                <a:ext uri="{FF2B5EF4-FFF2-40B4-BE49-F238E27FC236}">
                  <a16:creationId xmlns:a16="http://schemas.microsoft.com/office/drawing/2014/main" id="{2570AA91-4EDA-4D26-936E-63EBF42BD7DE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16" name="Straight Connector 1015">
              <a:extLst>
                <a:ext uri="{FF2B5EF4-FFF2-40B4-BE49-F238E27FC236}">
                  <a16:creationId xmlns:a16="http://schemas.microsoft.com/office/drawing/2014/main" id="{7DF382DC-2E47-4049-B384-8B370D2C076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17" name="Straight Connector 1016">
              <a:extLst>
                <a:ext uri="{FF2B5EF4-FFF2-40B4-BE49-F238E27FC236}">
                  <a16:creationId xmlns:a16="http://schemas.microsoft.com/office/drawing/2014/main" id="{42D40597-A25F-4B1E-97D2-D341B51093B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18" name="Group 1017">
              <a:extLst>
                <a:ext uri="{FF2B5EF4-FFF2-40B4-BE49-F238E27FC236}">
                  <a16:creationId xmlns:a16="http://schemas.microsoft.com/office/drawing/2014/main" id="{06BA71D6-0D99-4A99-8984-D1493224C3D8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029" name="Oval 1028">
                <a:extLst>
                  <a:ext uri="{FF2B5EF4-FFF2-40B4-BE49-F238E27FC236}">
                    <a16:creationId xmlns:a16="http://schemas.microsoft.com/office/drawing/2014/main" id="{FF1F03A7-D677-40D0-9D5B-478E38002018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0" name="Oval 1029">
                <a:extLst>
                  <a:ext uri="{FF2B5EF4-FFF2-40B4-BE49-F238E27FC236}">
                    <a16:creationId xmlns:a16="http://schemas.microsoft.com/office/drawing/2014/main" id="{4D297520-FCA7-4C41-A16F-8766B4A74ADC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1" name="Oval 1030">
                <a:extLst>
                  <a:ext uri="{FF2B5EF4-FFF2-40B4-BE49-F238E27FC236}">
                    <a16:creationId xmlns:a16="http://schemas.microsoft.com/office/drawing/2014/main" id="{684016FC-1DC4-4372-923D-36050813F35C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32" name="Oval 1031">
                <a:extLst>
                  <a:ext uri="{FF2B5EF4-FFF2-40B4-BE49-F238E27FC236}">
                    <a16:creationId xmlns:a16="http://schemas.microsoft.com/office/drawing/2014/main" id="{BCC291D0-6DA3-4D5A-ADDA-2EC531D3D39F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19" name="Oval 1018">
              <a:extLst>
                <a:ext uri="{FF2B5EF4-FFF2-40B4-BE49-F238E27FC236}">
                  <a16:creationId xmlns:a16="http://schemas.microsoft.com/office/drawing/2014/main" id="{A939377C-9FD4-47F9-90A5-5122D86B1EBF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0" name="Oval 1019">
              <a:extLst>
                <a:ext uri="{FF2B5EF4-FFF2-40B4-BE49-F238E27FC236}">
                  <a16:creationId xmlns:a16="http://schemas.microsoft.com/office/drawing/2014/main" id="{32504989-34AA-4DC1-92AC-86210D15CBA9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1" name="Oval 1020">
              <a:extLst>
                <a:ext uri="{FF2B5EF4-FFF2-40B4-BE49-F238E27FC236}">
                  <a16:creationId xmlns:a16="http://schemas.microsoft.com/office/drawing/2014/main" id="{C6B9F133-88BD-4D8C-9415-E51193B3AA0D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2" name="Oval 1021">
              <a:extLst>
                <a:ext uri="{FF2B5EF4-FFF2-40B4-BE49-F238E27FC236}">
                  <a16:creationId xmlns:a16="http://schemas.microsoft.com/office/drawing/2014/main" id="{73B828A6-F990-4A18-BC2D-5327D98580A1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3" name="Oval 1022">
              <a:extLst>
                <a:ext uri="{FF2B5EF4-FFF2-40B4-BE49-F238E27FC236}">
                  <a16:creationId xmlns:a16="http://schemas.microsoft.com/office/drawing/2014/main" id="{C6391F50-0861-4716-8074-697D55F12270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4" name="Oval 1023">
              <a:extLst>
                <a:ext uri="{FF2B5EF4-FFF2-40B4-BE49-F238E27FC236}">
                  <a16:creationId xmlns:a16="http://schemas.microsoft.com/office/drawing/2014/main" id="{FB335865-085F-4EC3-92A0-7183127EE1E1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5" name="Oval 1024">
              <a:extLst>
                <a:ext uri="{FF2B5EF4-FFF2-40B4-BE49-F238E27FC236}">
                  <a16:creationId xmlns:a16="http://schemas.microsoft.com/office/drawing/2014/main" id="{85DEDE97-C266-44C0-81B6-841BD0392799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6" name="Oval 1025">
              <a:extLst>
                <a:ext uri="{FF2B5EF4-FFF2-40B4-BE49-F238E27FC236}">
                  <a16:creationId xmlns:a16="http://schemas.microsoft.com/office/drawing/2014/main" id="{14A31B08-BC31-4950-BDE0-0B729FD60A02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7" name="Oval 1026">
              <a:extLst>
                <a:ext uri="{FF2B5EF4-FFF2-40B4-BE49-F238E27FC236}">
                  <a16:creationId xmlns:a16="http://schemas.microsoft.com/office/drawing/2014/main" id="{C8C06565-E359-41D8-A95B-C997A525B62A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28" name="Oval 1027">
              <a:extLst>
                <a:ext uri="{FF2B5EF4-FFF2-40B4-BE49-F238E27FC236}">
                  <a16:creationId xmlns:a16="http://schemas.microsoft.com/office/drawing/2014/main" id="{3418E4F1-F294-433E-AE19-541C55C1AFB0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A4F97684-E800-4621-8ECB-79513BC37FBE}"/>
              </a:ext>
            </a:extLst>
          </p:cNvPr>
          <p:cNvGrpSpPr/>
          <p:nvPr/>
        </p:nvGrpSpPr>
        <p:grpSpPr>
          <a:xfrm>
            <a:off x="534986" y="6355596"/>
            <a:ext cx="2609224" cy="643538"/>
            <a:chOff x="330424" y="3751799"/>
            <a:chExt cx="15193725" cy="3747377"/>
          </a:xfrm>
        </p:grpSpPr>
        <p:sp>
          <p:nvSpPr>
            <p:cNvPr id="1038" name="Arrow: Pentagon 1037">
              <a:extLst>
                <a:ext uri="{FF2B5EF4-FFF2-40B4-BE49-F238E27FC236}">
                  <a16:creationId xmlns:a16="http://schemas.microsoft.com/office/drawing/2014/main" id="{68CE24EE-29BB-43E2-B5CA-A0B8C57F86AB}"/>
                </a:ext>
              </a:extLst>
            </p:cNvPr>
            <p:cNvSpPr/>
            <p:nvPr/>
          </p:nvSpPr>
          <p:spPr>
            <a:xfrm>
              <a:off x="330424" y="3751799"/>
              <a:ext cx="15193725" cy="3747377"/>
            </a:xfrm>
            <a:prstGeom prst="homePlate">
              <a:avLst>
                <a:gd name="adj" fmla="val 33230"/>
              </a:avLst>
            </a:prstGeom>
            <a:solidFill>
              <a:schemeClr val="accent2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039" name="Straight Connector 1038">
              <a:extLst>
                <a:ext uri="{FF2B5EF4-FFF2-40B4-BE49-F238E27FC236}">
                  <a16:creationId xmlns:a16="http://schemas.microsoft.com/office/drawing/2014/main" id="{4555FE43-BE3E-43E0-A506-11AF33512647}"/>
                </a:ext>
              </a:extLst>
            </p:cNvPr>
            <p:cNvCxnSpPr>
              <a:cxnSpLocks/>
            </p:cNvCxnSpPr>
            <p:nvPr/>
          </p:nvCxnSpPr>
          <p:spPr>
            <a:xfrm>
              <a:off x="6772589" y="4958458"/>
              <a:ext cx="1932308" cy="66129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0" name="Straight Connector 1039">
              <a:extLst>
                <a:ext uri="{FF2B5EF4-FFF2-40B4-BE49-F238E27FC236}">
                  <a16:creationId xmlns:a16="http://schemas.microsoft.com/office/drawing/2014/main" id="{8C0C5F1E-9BEB-4152-A9EC-67BFCBB7761D}"/>
                </a:ext>
              </a:extLst>
            </p:cNvPr>
            <p:cNvCxnSpPr>
              <a:cxnSpLocks/>
              <a:endCxn id="1076" idx="6"/>
            </p:cNvCxnSpPr>
            <p:nvPr/>
          </p:nvCxnSpPr>
          <p:spPr>
            <a:xfrm flipH="1">
              <a:off x="9313936" y="5612638"/>
              <a:ext cx="4084932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1" name="Straight Connector 1040">
              <a:extLst>
                <a:ext uri="{FF2B5EF4-FFF2-40B4-BE49-F238E27FC236}">
                  <a16:creationId xmlns:a16="http://schemas.microsoft.com/office/drawing/2014/main" id="{7AA48440-E1D4-4A1A-A428-4FFCC30E13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38260" y="5611671"/>
              <a:ext cx="1985519" cy="87836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2" name="Straight Connector 1041">
              <a:extLst>
                <a:ext uri="{FF2B5EF4-FFF2-40B4-BE49-F238E27FC236}">
                  <a16:creationId xmlns:a16="http://schemas.microsoft.com/office/drawing/2014/main" id="{5C24E747-970A-41DE-88C5-07E291F84BB5}"/>
                </a:ext>
              </a:extLst>
            </p:cNvPr>
            <p:cNvCxnSpPr>
              <a:cxnSpLocks/>
            </p:cNvCxnSpPr>
            <p:nvPr/>
          </p:nvCxnSpPr>
          <p:spPr>
            <a:xfrm>
              <a:off x="1051246" y="5007089"/>
              <a:ext cx="1350199" cy="3119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3" name="Straight Connector 1042">
              <a:extLst>
                <a:ext uri="{FF2B5EF4-FFF2-40B4-BE49-F238E27FC236}">
                  <a16:creationId xmlns:a16="http://schemas.microsoft.com/office/drawing/2014/main" id="{0F10DE23-44A0-4E1B-B182-D062E1EE3F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1246" y="6412217"/>
              <a:ext cx="1377323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44" name="Oval 1043">
              <a:extLst>
                <a:ext uri="{FF2B5EF4-FFF2-40B4-BE49-F238E27FC236}">
                  <a16:creationId xmlns:a16="http://schemas.microsoft.com/office/drawing/2014/main" id="{1E7104EE-149D-42AF-B55A-10E5A895254C}"/>
                </a:ext>
              </a:extLst>
            </p:cNvPr>
            <p:cNvSpPr/>
            <p:nvPr/>
          </p:nvSpPr>
          <p:spPr>
            <a:xfrm>
              <a:off x="494972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45" name="Oval 1044">
              <a:extLst>
                <a:ext uri="{FF2B5EF4-FFF2-40B4-BE49-F238E27FC236}">
                  <a16:creationId xmlns:a16="http://schemas.microsoft.com/office/drawing/2014/main" id="{7CE5AC40-E9B5-40E4-8F16-48FBE5924CAD}"/>
                </a:ext>
              </a:extLst>
            </p:cNvPr>
            <p:cNvSpPr/>
            <p:nvPr/>
          </p:nvSpPr>
          <p:spPr>
            <a:xfrm>
              <a:off x="494972" y="5842992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46" name="Straight Connector 1045">
              <a:extLst>
                <a:ext uri="{FF2B5EF4-FFF2-40B4-BE49-F238E27FC236}">
                  <a16:creationId xmlns:a16="http://schemas.microsoft.com/office/drawing/2014/main" id="{A31933E5-C5A4-49E5-864D-8EED6C18A46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13887" y="5038283"/>
              <a:ext cx="14682" cy="137393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7" name="Straight Connector 1046">
              <a:extLst>
                <a:ext uri="{FF2B5EF4-FFF2-40B4-BE49-F238E27FC236}">
                  <a16:creationId xmlns:a16="http://schemas.microsoft.com/office/drawing/2014/main" id="{529E9993-F2F6-427F-B212-24585AEB2940}"/>
                </a:ext>
              </a:extLst>
            </p:cNvPr>
            <p:cNvCxnSpPr>
              <a:cxnSpLocks/>
            </p:cNvCxnSpPr>
            <p:nvPr/>
          </p:nvCxnSpPr>
          <p:spPr>
            <a:xfrm>
              <a:off x="4077893" y="5621439"/>
              <a:ext cx="1350198" cy="1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8" name="Straight Connector 1047">
              <a:extLst>
                <a:ext uri="{FF2B5EF4-FFF2-40B4-BE49-F238E27FC236}">
                  <a16:creationId xmlns:a16="http://schemas.microsoft.com/office/drawing/2014/main" id="{7F6D6A2D-06DF-4B23-9264-84ADD2B5F09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28091" y="5060276"/>
              <a:ext cx="1282614" cy="55139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49" name="Straight Connector 1048">
              <a:extLst>
                <a:ext uri="{FF2B5EF4-FFF2-40B4-BE49-F238E27FC236}">
                  <a16:creationId xmlns:a16="http://schemas.microsoft.com/office/drawing/2014/main" id="{62A02F9C-4C29-46DD-A313-10F19D2D71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773028" y="4347631"/>
              <a:ext cx="1441993" cy="118942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0" name="Straight Connector 1049">
              <a:extLst>
                <a:ext uri="{FF2B5EF4-FFF2-40B4-BE49-F238E27FC236}">
                  <a16:creationId xmlns:a16="http://schemas.microsoft.com/office/drawing/2014/main" id="{D228F142-A702-4140-BF16-B131491A1B16}"/>
                </a:ext>
              </a:extLst>
            </p:cNvPr>
            <p:cNvCxnSpPr>
              <a:cxnSpLocks/>
            </p:cNvCxnSpPr>
            <p:nvPr/>
          </p:nvCxnSpPr>
          <p:spPr>
            <a:xfrm>
              <a:off x="8761672" y="5625496"/>
              <a:ext cx="1389531" cy="1194075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1" name="Straight Connector 1050">
              <a:extLst>
                <a:ext uri="{FF2B5EF4-FFF2-40B4-BE49-F238E27FC236}">
                  <a16:creationId xmlns:a16="http://schemas.microsoft.com/office/drawing/2014/main" id="{485912D0-6A79-4916-B795-DAC4724B3891}"/>
                </a:ext>
              </a:extLst>
            </p:cNvPr>
            <p:cNvCxnSpPr>
              <a:cxnSpLocks/>
            </p:cNvCxnSpPr>
            <p:nvPr/>
          </p:nvCxnSpPr>
          <p:spPr>
            <a:xfrm>
              <a:off x="10151203" y="4347631"/>
              <a:ext cx="2623382" cy="124940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2" name="Straight Connector 1051">
              <a:extLst>
                <a:ext uri="{FF2B5EF4-FFF2-40B4-BE49-F238E27FC236}">
                  <a16:creationId xmlns:a16="http://schemas.microsoft.com/office/drawing/2014/main" id="{B0EE7D77-D636-431A-B219-F36F4D0FC2A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1203" y="5593462"/>
              <a:ext cx="2623383" cy="126206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53" name="Group 1052">
              <a:extLst>
                <a:ext uri="{FF2B5EF4-FFF2-40B4-BE49-F238E27FC236}">
                  <a16:creationId xmlns:a16="http://schemas.microsoft.com/office/drawing/2014/main" id="{198F16D1-A7FA-462A-9403-01A6A763C992}"/>
                </a:ext>
              </a:extLst>
            </p:cNvPr>
            <p:cNvGrpSpPr/>
            <p:nvPr/>
          </p:nvGrpSpPr>
          <p:grpSpPr>
            <a:xfrm>
              <a:off x="8191609" y="3796328"/>
              <a:ext cx="2520758" cy="3594267"/>
              <a:chOff x="7779176" y="3786468"/>
              <a:chExt cx="2520758" cy="3594267"/>
            </a:xfrm>
          </p:grpSpPr>
          <p:sp>
            <p:nvSpPr>
              <p:cNvPr id="1076" name="Oval 1075">
                <a:extLst>
                  <a:ext uri="{FF2B5EF4-FFF2-40B4-BE49-F238E27FC236}">
                    <a16:creationId xmlns:a16="http://schemas.microsoft.com/office/drawing/2014/main" id="{03203DAF-1446-4CE6-A0E3-519339BB6E3C}"/>
                  </a:ext>
                </a:extLst>
              </p:cNvPr>
              <p:cNvSpPr/>
              <p:nvPr/>
            </p:nvSpPr>
            <p:spPr>
              <a:xfrm>
                <a:off x="7779176" y="5041615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7" name="Oval 1076">
                <a:extLst>
                  <a:ext uri="{FF2B5EF4-FFF2-40B4-BE49-F238E27FC236}">
                    <a16:creationId xmlns:a16="http://schemas.microsoft.com/office/drawing/2014/main" id="{92C31502-D7C1-4FC4-A9A5-E5438960CCF5}"/>
                  </a:ext>
                </a:extLst>
              </p:cNvPr>
              <p:cNvSpPr/>
              <p:nvPr/>
            </p:nvSpPr>
            <p:spPr>
              <a:xfrm>
                <a:off x="9177607" y="378646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8" name="Oval 1077">
                <a:extLst>
                  <a:ext uri="{FF2B5EF4-FFF2-40B4-BE49-F238E27FC236}">
                    <a16:creationId xmlns:a16="http://schemas.microsoft.com/office/drawing/2014/main" id="{60FBA64F-22E9-4124-928E-0479B368288E}"/>
                  </a:ext>
                </a:extLst>
              </p:cNvPr>
              <p:cNvSpPr/>
              <p:nvPr/>
            </p:nvSpPr>
            <p:spPr>
              <a:xfrm>
                <a:off x="9177607" y="62584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9" name="Oval 1078">
                <a:extLst>
                  <a:ext uri="{FF2B5EF4-FFF2-40B4-BE49-F238E27FC236}">
                    <a16:creationId xmlns:a16="http://schemas.microsoft.com/office/drawing/2014/main" id="{A3E028BB-ED01-4A63-8D42-9A5BFAE804B9}"/>
                  </a:ext>
                </a:extLst>
              </p:cNvPr>
              <p:cNvSpPr/>
              <p:nvPr/>
            </p:nvSpPr>
            <p:spPr>
              <a:xfrm>
                <a:off x="9177607" y="5022108"/>
                <a:ext cx="1122327" cy="1122327"/>
              </a:xfrm>
              <a:prstGeom prst="ellipse">
                <a:avLst/>
              </a:prstGeom>
              <a:solidFill>
                <a:schemeClr val="accent3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54" name="Oval 1053">
              <a:extLst>
                <a:ext uri="{FF2B5EF4-FFF2-40B4-BE49-F238E27FC236}">
                  <a16:creationId xmlns:a16="http://schemas.microsoft.com/office/drawing/2014/main" id="{498B6378-1CE0-4BC7-8C0F-385D71595342}"/>
                </a:ext>
              </a:extLst>
            </p:cNvPr>
            <p:cNvSpPr/>
            <p:nvPr/>
          </p:nvSpPr>
          <p:spPr>
            <a:xfrm>
              <a:off x="11597510" y="4425907"/>
              <a:ext cx="2342266" cy="2342266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cxnSp>
          <p:nvCxnSpPr>
            <p:cNvPr id="1055" name="Straight Connector 1054">
              <a:extLst>
                <a:ext uri="{FF2B5EF4-FFF2-40B4-BE49-F238E27FC236}">
                  <a16:creationId xmlns:a16="http://schemas.microsoft.com/office/drawing/2014/main" id="{0971A626-8942-405A-9598-F84B17537FD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8403" y="5001268"/>
              <a:ext cx="1609656" cy="642889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56" name="Straight Connector 1055">
              <a:extLst>
                <a:ext uri="{FF2B5EF4-FFF2-40B4-BE49-F238E27FC236}">
                  <a16:creationId xmlns:a16="http://schemas.microsoft.com/office/drawing/2014/main" id="{D3102804-52F5-4E74-9821-83A14FDE9BE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4053" y="5681662"/>
              <a:ext cx="1625313" cy="72249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057" name="Oval 1056">
              <a:extLst>
                <a:ext uri="{FF2B5EF4-FFF2-40B4-BE49-F238E27FC236}">
                  <a16:creationId xmlns:a16="http://schemas.microsoft.com/office/drawing/2014/main" id="{AB273E9A-2044-4DA3-B540-85B727524A4C}"/>
                </a:ext>
              </a:extLst>
            </p:cNvPr>
            <p:cNvSpPr/>
            <p:nvPr/>
          </p:nvSpPr>
          <p:spPr>
            <a:xfrm>
              <a:off x="1893130" y="4479606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sp>
          <p:nvSpPr>
            <p:cNvPr id="1058" name="Oval 1057">
              <a:extLst>
                <a:ext uri="{FF2B5EF4-FFF2-40B4-BE49-F238E27FC236}">
                  <a16:creationId xmlns:a16="http://schemas.microsoft.com/office/drawing/2014/main" id="{15D9076A-23B9-4DA5-9749-738589467CA6}"/>
                </a:ext>
              </a:extLst>
            </p:cNvPr>
            <p:cNvSpPr/>
            <p:nvPr/>
          </p:nvSpPr>
          <p:spPr>
            <a:xfrm>
              <a:off x="1845171" y="5851053"/>
              <a:ext cx="1122327" cy="1122327"/>
            </a:xfrm>
            <a:prstGeom prst="ellipse">
              <a:avLst/>
            </a:prstGeom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100" b="1" dirty="0"/>
            </a:p>
          </p:txBody>
        </p:sp>
        <p:cxnSp>
          <p:nvCxnSpPr>
            <p:cNvPr id="1059" name="Straight Connector 1058">
              <a:extLst>
                <a:ext uri="{FF2B5EF4-FFF2-40B4-BE49-F238E27FC236}">
                  <a16:creationId xmlns:a16="http://schemas.microsoft.com/office/drawing/2014/main" id="{0F294B17-8B69-4DE8-8443-E9DE43016572}"/>
                </a:ext>
              </a:extLst>
            </p:cNvPr>
            <p:cNvCxnSpPr>
              <a:cxnSpLocks/>
            </p:cNvCxnSpPr>
            <p:nvPr/>
          </p:nvCxnSpPr>
          <p:spPr>
            <a:xfrm>
              <a:off x="5411656" y="5644157"/>
              <a:ext cx="1326604" cy="826763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60" name="Straight Connector 1059">
              <a:extLst>
                <a:ext uri="{FF2B5EF4-FFF2-40B4-BE49-F238E27FC236}">
                  <a16:creationId xmlns:a16="http://schemas.microsoft.com/office/drawing/2014/main" id="{B6803F81-FEE3-40B9-8021-BA4454C5C9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00366" y="5060276"/>
              <a:ext cx="0" cy="1386244"/>
            </a:xfrm>
            <a:prstGeom prst="line">
              <a:avLst/>
            </a:prstGeom>
            <a:ln w="19050" cap="sq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061" name="Group 1060">
              <a:extLst>
                <a:ext uri="{FF2B5EF4-FFF2-40B4-BE49-F238E27FC236}">
                  <a16:creationId xmlns:a16="http://schemas.microsoft.com/office/drawing/2014/main" id="{E7679D80-E8A7-43CB-82F5-ACDE8F4B7AAC}"/>
                </a:ext>
              </a:extLst>
            </p:cNvPr>
            <p:cNvGrpSpPr/>
            <p:nvPr/>
          </p:nvGrpSpPr>
          <p:grpSpPr>
            <a:xfrm>
              <a:off x="3550072" y="4371406"/>
              <a:ext cx="3752738" cy="2636278"/>
              <a:chOff x="3519130" y="4371406"/>
              <a:chExt cx="3752738" cy="2636278"/>
            </a:xfrm>
          </p:grpSpPr>
          <p:sp>
            <p:nvSpPr>
              <p:cNvPr id="1072" name="Oval 1071">
                <a:extLst>
                  <a:ext uri="{FF2B5EF4-FFF2-40B4-BE49-F238E27FC236}">
                    <a16:creationId xmlns:a16="http://schemas.microsoft.com/office/drawing/2014/main" id="{7BE89B88-BF88-416B-B472-DDF863A3C39E}"/>
                  </a:ext>
                </a:extLst>
              </p:cNvPr>
              <p:cNvSpPr/>
              <p:nvPr/>
            </p:nvSpPr>
            <p:spPr>
              <a:xfrm>
                <a:off x="3519130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3" name="Oval 1072">
                <a:extLst>
                  <a:ext uri="{FF2B5EF4-FFF2-40B4-BE49-F238E27FC236}">
                    <a16:creationId xmlns:a16="http://schemas.microsoft.com/office/drawing/2014/main" id="{AE99BA46-9866-4F5F-8795-2C50CF509F2C}"/>
                  </a:ext>
                </a:extLst>
              </p:cNvPr>
              <p:cNvSpPr/>
              <p:nvPr/>
            </p:nvSpPr>
            <p:spPr>
              <a:xfrm>
                <a:off x="4866928" y="506027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4" name="Oval 1073">
                <a:extLst>
                  <a:ext uri="{FF2B5EF4-FFF2-40B4-BE49-F238E27FC236}">
                    <a16:creationId xmlns:a16="http://schemas.microsoft.com/office/drawing/2014/main" id="{1D65918B-BC0D-42D8-9FC0-6E40A07C54F8}"/>
                  </a:ext>
                </a:extLst>
              </p:cNvPr>
              <p:cNvSpPr/>
              <p:nvPr/>
            </p:nvSpPr>
            <p:spPr>
              <a:xfrm>
                <a:off x="6149541" y="4371406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  <p:sp>
            <p:nvSpPr>
              <p:cNvPr id="1075" name="Oval 1074">
                <a:extLst>
                  <a:ext uri="{FF2B5EF4-FFF2-40B4-BE49-F238E27FC236}">
                    <a16:creationId xmlns:a16="http://schemas.microsoft.com/office/drawing/2014/main" id="{64693E27-AC75-43CE-9767-31D2265E93C0}"/>
                  </a:ext>
                </a:extLst>
              </p:cNvPr>
              <p:cNvSpPr/>
              <p:nvPr/>
            </p:nvSpPr>
            <p:spPr>
              <a:xfrm>
                <a:off x="6139203" y="5885357"/>
                <a:ext cx="1122327" cy="1122327"/>
              </a:xfrm>
              <a:prstGeom prst="ellipse">
                <a:avLst/>
              </a:prstGeom>
              <a:solidFill>
                <a:schemeClr val="accent5"/>
              </a:solidFill>
              <a:ln w="19050">
                <a:solidFill>
                  <a:schemeClr val="accent1"/>
                </a:solidFill>
              </a:ln>
            </p:spPr>
            <p:style>
              <a:lnRef idx="0">
                <a:schemeClr val="accent1"/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endParaRPr lang="en-GB" sz="1100" b="1" dirty="0">
                  <a:solidFill>
                    <a:schemeClr val="tx2"/>
                  </a:solidFill>
                </a:endParaRPr>
              </a:p>
            </p:txBody>
          </p:sp>
        </p:grpSp>
        <p:sp>
          <p:nvSpPr>
            <p:cNvPr id="1062" name="Oval 1061">
              <a:extLst>
                <a:ext uri="{FF2B5EF4-FFF2-40B4-BE49-F238E27FC236}">
                  <a16:creationId xmlns:a16="http://schemas.microsoft.com/office/drawing/2014/main" id="{7D854E29-DE5B-4D23-A7F4-089805F4B407}"/>
                </a:ext>
              </a:extLst>
            </p:cNvPr>
            <p:cNvSpPr/>
            <p:nvPr/>
          </p:nvSpPr>
          <p:spPr>
            <a:xfrm>
              <a:off x="12631887" y="400257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3" name="Oval 1062">
              <a:extLst>
                <a:ext uri="{FF2B5EF4-FFF2-40B4-BE49-F238E27FC236}">
                  <a16:creationId xmlns:a16="http://schemas.microsoft.com/office/drawing/2014/main" id="{19C12530-ADAE-42F3-BF96-6E2F797FFA21}"/>
                </a:ext>
              </a:extLst>
            </p:cNvPr>
            <p:cNvSpPr/>
            <p:nvPr/>
          </p:nvSpPr>
          <p:spPr>
            <a:xfrm>
              <a:off x="13302559" y="409789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4" name="Oval 1063">
              <a:extLst>
                <a:ext uri="{FF2B5EF4-FFF2-40B4-BE49-F238E27FC236}">
                  <a16:creationId xmlns:a16="http://schemas.microsoft.com/office/drawing/2014/main" id="{AD7F837C-BDAC-4356-ACFD-D5435ED1C8BC}"/>
                </a:ext>
              </a:extLst>
            </p:cNvPr>
            <p:cNvSpPr/>
            <p:nvPr/>
          </p:nvSpPr>
          <p:spPr>
            <a:xfrm>
              <a:off x="13833448" y="4705864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5" name="Oval 1064">
              <a:extLst>
                <a:ext uri="{FF2B5EF4-FFF2-40B4-BE49-F238E27FC236}">
                  <a16:creationId xmlns:a16="http://schemas.microsoft.com/office/drawing/2014/main" id="{199E57B7-A7E3-41F8-BB3C-E75DC038F11C}"/>
                </a:ext>
              </a:extLst>
            </p:cNvPr>
            <p:cNvSpPr/>
            <p:nvPr/>
          </p:nvSpPr>
          <p:spPr>
            <a:xfrm>
              <a:off x="11713918" y="6655528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6" name="Oval 1065">
              <a:extLst>
                <a:ext uri="{FF2B5EF4-FFF2-40B4-BE49-F238E27FC236}">
                  <a16:creationId xmlns:a16="http://schemas.microsoft.com/office/drawing/2014/main" id="{C0C115DF-6D28-4603-903A-065A4F27245C}"/>
                </a:ext>
              </a:extLst>
            </p:cNvPr>
            <p:cNvSpPr/>
            <p:nvPr/>
          </p:nvSpPr>
          <p:spPr>
            <a:xfrm>
              <a:off x="12312016" y="6821733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7" name="Oval 1066">
              <a:extLst>
                <a:ext uri="{FF2B5EF4-FFF2-40B4-BE49-F238E27FC236}">
                  <a16:creationId xmlns:a16="http://schemas.microsoft.com/office/drawing/2014/main" id="{A2A8E2DC-8965-4DB3-B9E3-3CB8F09EA653}"/>
                </a:ext>
              </a:extLst>
            </p:cNvPr>
            <p:cNvSpPr/>
            <p:nvPr/>
          </p:nvSpPr>
          <p:spPr>
            <a:xfrm>
              <a:off x="14079125" y="5451739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8" name="Oval 1067">
              <a:extLst>
                <a:ext uri="{FF2B5EF4-FFF2-40B4-BE49-F238E27FC236}">
                  <a16:creationId xmlns:a16="http://schemas.microsoft.com/office/drawing/2014/main" id="{1F91E05F-AEEA-4931-A23F-17FF2141927F}"/>
                </a:ext>
              </a:extLst>
            </p:cNvPr>
            <p:cNvSpPr/>
            <p:nvPr/>
          </p:nvSpPr>
          <p:spPr>
            <a:xfrm>
              <a:off x="11997786" y="4139326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69" name="Oval 1068">
              <a:extLst>
                <a:ext uri="{FF2B5EF4-FFF2-40B4-BE49-F238E27FC236}">
                  <a16:creationId xmlns:a16="http://schemas.microsoft.com/office/drawing/2014/main" id="{F7905202-7472-4C01-A9F2-01AF9049F6CC}"/>
                </a:ext>
              </a:extLst>
            </p:cNvPr>
            <p:cNvSpPr/>
            <p:nvPr/>
          </p:nvSpPr>
          <p:spPr>
            <a:xfrm>
              <a:off x="13939776" y="6017540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70" name="Oval 1069">
              <a:extLst>
                <a:ext uri="{FF2B5EF4-FFF2-40B4-BE49-F238E27FC236}">
                  <a16:creationId xmlns:a16="http://schemas.microsoft.com/office/drawing/2014/main" id="{2C65D2E9-12CD-4C44-B667-48D56BA4A2F3}"/>
                </a:ext>
              </a:extLst>
            </p:cNvPr>
            <p:cNvSpPr/>
            <p:nvPr/>
          </p:nvSpPr>
          <p:spPr>
            <a:xfrm>
              <a:off x="13659729" y="654606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  <p:sp>
          <p:nvSpPr>
            <p:cNvPr id="1071" name="Oval 1070">
              <a:extLst>
                <a:ext uri="{FF2B5EF4-FFF2-40B4-BE49-F238E27FC236}">
                  <a16:creationId xmlns:a16="http://schemas.microsoft.com/office/drawing/2014/main" id="{27EC1BE1-5AFB-421A-A333-18202096FE8F}"/>
                </a:ext>
              </a:extLst>
            </p:cNvPr>
            <p:cNvSpPr/>
            <p:nvPr/>
          </p:nvSpPr>
          <p:spPr>
            <a:xfrm>
              <a:off x="12988979" y="6829431"/>
              <a:ext cx="273510" cy="273510"/>
            </a:xfrm>
            <a:prstGeom prst="ellipse">
              <a:avLst/>
            </a:prstGeom>
            <a:solidFill>
              <a:schemeClr val="accent4"/>
            </a:solidFill>
            <a:ln w="19050">
              <a:solidFill>
                <a:schemeClr val="accent1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GB" sz="16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295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Picture 829">
            <a:extLst>
              <a:ext uri="{FF2B5EF4-FFF2-40B4-BE49-F238E27FC236}">
                <a16:creationId xmlns:a16="http://schemas.microsoft.com/office/drawing/2014/main" id="{0852FBD9-D095-4BFD-A70E-7E47B693491E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151779" y="1203707"/>
            <a:ext cx="14326842" cy="582218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92E5E1-065C-405B-AB81-619916C4342C}"/>
              </a:ext>
            </a:extLst>
          </p:cNvPr>
          <p:cNvCxnSpPr/>
          <p:nvPr/>
        </p:nvCxnSpPr>
        <p:spPr>
          <a:xfrm flipV="1">
            <a:off x="1432806" y="1521473"/>
            <a:ext cx="3589083" cy="30155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5" name="Straight Connector 924">
            <a:extLst>
              <a:ext uri="{FF2B5EF4-FFF2-40B4-BE49-F238E27FC236}">
                <a16:creationId xmlns:a16="http://schemas.microsoft.com/office/drawing/2014/main" id="{06C7FF9B-FBCF-40BB-86F1-FEB09435D92C}"/>
              </a:ext>
            </a:extLst>
          </p:cNvPr>
          <p:cNvCxnSpPr>
            <a:cxnSpLocks/>
          </p:cNvCxnSpPr>
          <p:nvPr/>
        </p:nvCxnSpPr>
        <p:spPr>
          <a:xfrm flipH="1" flipV="1">
            <a:off x="5021889" y="1532177"/>
            <a:ext cx="1203256" cy="10762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6" name="Straight Connector 925">
            <a:extLst>
              <a:ext uri="{FF2B5EF4-FFF2-40B4-BE49-F238E27FC236}">
                <a16:creationId xmlns:a16="http://schemas.microsoft.com/office/drawing/2014/main" id="{4B03E3B9-F77D-4B12-95EF-35B151F65185}"/>
              </a:ext>
            </a:extLst>
          </p:cNvPr>
          <p:cNvCxnSpPr>
            <a:cxnSpLocks/>
          </p:cNvCxnSpPr>
          <p:nvPr/>
        </p:nvCxnSpPr>
        <p:spPr>
          <a:xfrm flipH="1" flipV="1">
            <a:off x="5021890" y="1542881"/>
            <a:ext cx="4043002" cy="12937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7" name="Straight Connector 926">
            <a:extLst>
              <a:ext uri="{FF2B5EF4-FFF2-40B4-BE49-F238E27FC236}">
                <a16:creationId xmlns:a16="http://schemas.microsoft.com/office/drawing/2014/main" id="{80D95616-1A18-45E1-B3D9-1CC94FB58DEC}"/>
              </a:ext>
            </a:extLst>
          </p:cNvPr>
          <p:cNvCxnSpPr>
            <a:cxnSpLocks/>
          </p:cNvCxnSpPr>
          <p:nvPr/>
        </p:nvCxnSpPr>
        <p:spPr>
          <a:xfrm flipH="1" flipV="1">
            <a:off x="5021892" y="1553587"/>
            <a:ext cx="3965909" cy="153760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9" name="Straight Connector 928">
            <a:extLst>
              <a:ext uri="{FF2B5EF4-FFF2-40B4-BE49-F238E27FC236}">
                <a16:creationId xmlns:a16="http://schemas.microsoft.com/office/drawing/2014/main" id="{38034D17-D12F-4FBF-B976-888FF972483D}"/>
              </a:ext>
            </a:extLst>
          </p:cNvPr>
          <p:cNvCxnSpPr>
            <a:cxnSpLocks/>
          </p:cNvCxnSpPr>
          <p:nvPr/>
        </p:nvCxnSpPr>
        <p:spPr>
          <a:xfrm flipV="1">
            <a:off x="1638023" y="2635620"/>
            <a:ext cx="804891" cy="113244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0" name="Straight Connector 929">
            <a:extLst>
              <a:ext uri="{FF2B5EF4-FFF2-40B4-BE49-F238E27FC236}">
                <a16:creationId xmlns:a16="http://schemas.microsoft.com/office/drawing/2014/main" id="{C0D8C8EE-3DB2-44BA-B24A-F0AE40A89A99}"/>
              </a:ext>
            </a:extLst>
          </p:cNvPr>
          <p:cNvCxnSpPr>
            <a:cxnSpLocks/>
          </p:cNvCxnSpPr>
          <p:nvPr/>
        </p:nvCxnSpPr>
        <p:spPr>
          <a:xfrm flipH="1" flipV="1">
            <a:off x="1432806" y="1848932"/>
            <a:ext cx="205217" cy="1919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1" name="Straight Connector 930">
            <a:extLst>
              <a:ext uri="{FF2B5EF4-FFF2-40B4-BE49-F238E27FC236}">
                <a16:creationId xmlns:a16="http://schemas.microsoft.com/office/drawing/2014/main" id="{C753AD42-4D3D-4F9C-9F6C-FB768E5FDF00}"/>
              </a:ext>
            </a:extLst>
          </p:cNvPr>
          <p:cNvCxnSpPr>
            <a:cxnSpLocks/>
          </p:cNvCxnSpPr>
          <p:nvPr/>
        </p:nvCxnSpPr>
        <p:spPr>
          <a:xfrm flipV="1">
            <a:off x="2340306" y="2608439"/>
            <a:ext cx="96804" cy="23952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2" name="Straight Connector 931">
            <a:extLst>
              <a:ext uri="{FF2B5EF4-FFF2-40B4-BE49-F238E27FC236}">
                <a16:creationId xmlns:a16="http://schemas.microsoft.com/office/drawing/2014/main" id="{46818D1A-279B-40B3-B7C8-FD01D88447F3}"/>
              </a:ext>
            </a:extLst>
          </p:cNvPr>
          <p:cNvCxnSpPr>
            <a:cxnSpLocks/>
          </p:cNvCxnSpPr>
          <p:nvPr/>
        </p:nvCxnSpPr>
        <p:spPr>
          <a:xfrm flipV="1">
            <a:off x="2343163" y="2576245"/>
            <a:ext cx="3881982" cy="24274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3" name="Straight Connector 932">
            <a:extLst>
              <a:ext uri="{FF2B5EF4-FFF2-40B4-BE49-F238E27FC236}">
                <a16:creationId xmlns:a16="http://schemas.microsoft.com/office/drawing/2014/main" id="{A63DB94D-E763-4069-A1AD-9B0D137D1B2E}"/>
              </a:ext>
            </a:extLst>
          </p:cNvPr>
          <p:cNvCxnSpPr>
            <a:cxnSpLocks/>
          </p:cNvCxnSpPr>
          <p:nvPr/>
        </p:nvCxnSpPr>
        <p:spPr>
          <a:xfrm flipV="1">
            <a:off x="5759660" y="2584193"/>
            <a:ext cx="486731" cy="107901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4" name="Straight Connector 933">
            <a:extLst>
              <a:ext uri="{FF2B5EF4-FFF2-40B4-BE49-F238E27FC236}">
                <a16:creationId xmlns:a16="http://schemas.microsoft.com/office/drawing/2014/main" id="{08ED328A-703A-4624-9DE5-70A8B231D34A}"/>
              </a:ext>
            </a:extLst>
          </p:cNvPr>
          <p:cNvCxnSpPr>
            <a:cxnSpLocks/>
          </p:cNvCxnSpPr>
          <p:nvPr/>
        </p:nvCxnSpPr>
        <p:spPr>
          <a:xfrm flipH="1" flipV="1">
            <a:off x="8987801" y="3123702"/>
            <a:ext cx="19551" cy="154578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5" name="Straight Connector 934">
            <a:extLst>
              <a:ext uri="{FF2B5EF4-FFF2-40B4-BE49-F238E27FC236}">
                <a16:creationId xmlns:a16="http://schemas.microsoft.com/office/drawing/2014/main" id="{CF8BE14B-CBAC-4A36-8133-B04567C15969}"/>
              </a:ext>
            </a:extLst>
          </p:cNvPr>
          <p:cNvCxnSpPr>
            <a:cxnSpLocks/>
          </p:cNvCxnSpPr>
          <p:nvPr/>
        </p:nvCxnSpPr>
        <p:spPr>
          <a:xfrm flipH="1" flipV="1">
            <a:off x="9085312" y="1672253"/>
            <a:ext cx="3348424" cy="79498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6" name="Straight Connector 935">
            <a:extLst>
              <a:ext uri="{FF2B5EF4-FFF2-40B4-BE49-F238E27FC236}">
                <a16:creationId xmlns:a16="http://schemas.microsoft.com/office/drawing/2014/main" id="{5410D87B-A85E-4542-BB77-7F6CABC6B864}"/>
              </a:ext>
            </a:extLst>
          </p:cNvPr>
          <p:cNvCxnSpPr>
            <a:cxnSpLocks/>
          </p:cNvCxnSpPr>
          <p:nvPr/>
        </p:nvCxnSpPr>
        <p:spPr>
          <a:xfrm flipH="1" flipV="1">
            <a:off x="9093662" y="1739742"/>
            <a:ext cx="3178367" cy="2117326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7" name="Straight Connector 936">
            <a:extLst>
              <a:ext uri="{FF2B5EF4-FFF2-40B4-BE49-F238E27FC236}">
                <a16:creationId xmlns:a16="http://schemas.microsoft.com/office/drawing/2014/main" id="{5F027C82-1250-49CB-8DCF-39091FC84859}"/>
              </a:ext>
            </a:extLst>
          </p:cNvPr>
          <p:cNvCxnSpPr>
            <a:cxnSpLocks/>
          </p:cNvCxnSpPr>
          <p:nvPr/>
        </p:nvCxnSpPr>
        <p:spPr>
          <a:xfrm flipH="1" flipV="1">
            <a:off x="12243259" y="3768060"/>
            <a:ext cx="859144" cy="126159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8" name="Straight Connector 937">
            <a:extLst>
              <a:ext uri="{FF2B5EF4-FFF2-40B4-BE49-F238E27FC236}">
                <a16:creationId xmlns:a16="http://schemas.microsoft.com/office/drawing/2014/main" id="{574B0C95-054A-4FDE-A42A-3AD889ABAE92}"/>
              </a:ext>
            </a:extLst>
          </p:cNvPr>
          <p:cNvCxnSpPr>
            <a:cxnSpLocks/>
          </p:cNvCxnSpPr>
          <p:nvPr/>
        </p:nvCxnSpPr>
        <p:spPr>
          <a:xfrm flipH="1" flipV="1">
            <a:off x="12417636" y="2467242"/>
            <a:ext cx="700432" cy="256020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9" name="Straight Connector 938">
            <a:extLst>
              <a:ext uri="{FF2B5EF4-FFF2-40B4-BE49-F238E27FC236}">
                <a16:creationId xmlns:a16="http://schemas.microsoft.com/office/drawing/2014/main" id="{A3F3DD7C-5FC8-4743-AB6A-3F0C9F562D18}"/>
              </a:ext>
            </a:extLst>
          </p:cNvPr>
          <p:cNvCxnSpPr>
            <a:cxnSpLocks/>
          </p:cNvCxnSpPr>
          <p:nvPr/>
        </p:nvCxnSpPr>
        <p:spPr>
          <a:xfrm flipV="1">
            <a:off x="12261295" y="2467241"/>
            <a:ext cx="135920" cy="128010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0" name="Straight Connector 939">
            <a:extLst>
              <a:ext uri="{FF2B5EF4-FFF2-40B4-BE49-F238E27FC236}">
                <a16:creationId xmlns:a16="http://schemas.microsoft.com/office/drawing/2014/main" id="{6E456EC7-52BD-48A6-B3AE-F081D8DA877B}"/>
              </a:ext>
            </a:extLst>
          </p:cNvPr>
          <p:cNvCxnSpPr>
            <a:cxnSpLocks/>
          </p:cNvCxnSpPr>
          <p:nvPr/>
        </p:nvCxnSpPr>
        <p:spPr>
          <a:xfrm flipV="1">
            <a:off x="9995972" y="3789960"/>
            <a:ext cx="2242608" cy="1731985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1" name="Straight Connector 940">
            <a:extLst>
              <a:ext uri="{FF2B5EF4-FFF2-40B4-BE49-F238E27FC236}">
                <a16:creationId xmlns:a16="http://schemas.microsoft.com/office/drawing/2014/main" id="{1AB9F253-44B0-4698-99D6-ABF1D955A22C}"/>
              </a:ext>
            </a:extLst>
          </p:cNvPr>
          <p:cNvCxnSpPr>
            <a:cxnSpLocks/>
          </p:cNvCxnSpPr>
          <p:nvPr/>
        </p:nvCxnSpPr>
        <p:spPr>
          <a:xfrm flipV="1">
            <a:off x="9939701" y="5040568"/>
            <a:ext cx="3130712" cy="48137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2" name="Straight Connector 941">
            <a:extLst>
              <a:ext uri="{FF2B5EF4-FFF2-40B4-BE49-F238E27FC236}">
                <a16:creationId xmlns:a16="http://schemas.microsoft.com/office/drawing/2014/main" id="{99C2099A-B44F-497F-B7A2-793935C7AF3C}"/>
              </a:ext>
            </a:extLst>
          </p:cNvPr>
          <p:cNvCxnSpPr>
            <a:cxnSpLocks/>
          </p:cNvCxnSpPr>
          <p:nvPr/>
        </p:nvCxnSpPr>
        <p:spPr>
          <a:xfrm flipV="1">
            <a:off x="10367622" y="5040568"/>
            <a:ext cx="2702791" cy="158337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3" name="Straight Connector 942">
            <a:extLst>
              <a:ext uri="{FF2B5EF4-FFF2-40B4-BE49-F238E27FC236}">
                <a16:creationId xmlns:a16="http://schemas.microsoft.com/office/drawing/2014/main" id="{D31B7763-C156-4CAE-A663-902DDAFF461F}"/>
              </a:ext>
            </a:extLst>
          </p:cNvPr>
          <p:cNvCxnSpPr>
            <a:cxnSpLocks/>
          </p:cNvCxnSpPr>
          <p:nvPr/>
        </p:nvCxnSpPr>
        <p:spPr>
          <a:xfrm flipV="1">
            <a:off x="10311351" y="6524096"/>
            <a:ext cx="2886534" cy="10675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4" name="Straight Connector 943">
            <a:extLst>
              <a:ext uri="{FF2B5EF4-FFF2-40B4-BE49-F238E27FC236}">
                <a16:creationId xmlns:a16="http://schemas.microsoft.com/office/drawing/2014/main" id="{041FFF1C-DBFD-4C9E-943C-46A96B86B934}"/>
              </a:ext>
            </a:extLst>
          </p:cNvPr>
          <p:cNvCxnSpPr>
            <a:cxnSpLocks/>
          </p:cNvCxnSpPr>
          <p:nvPr/>
        </p:nvCxnSpPr>
        <p:spPr>
          <a:xfrm>
            <a:off x="13118068" y="5003674"/>
            <a:ext cx="79817" cy="152042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5" name="Straight Connector 944">
            <a:extLst>
              <a:ext uri="{FF2B5EF4-FFF2-40B4-BE49-F238E27FC236}">
                <a16:creationId xmlns:a16="http://schemas.microsoft.com/office/drawing/2014/main" id="{B65A7B14-0F50-41FB-A681-0EC91026A0DC}"/>
              </a:ext>
            </a:extLst>
          </p:cNvPr>
          <p:cNvCxnSpPr>
            <a:cxnSpLocks/>
          </p:cNvCxnSpPr>
          <p:nvPr/>
        </p:nvCxnSpPr>
        <p:spPr>
          <a:xfrm>
            <a:off x="9926913" y="5532862"/>
            <a:ext cx="408265" cy="1044613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6" name="Straight Connector 945">
            <a:extLst>
              <a:ext uri="{FF2B5EF4-FFF2-40B4-BE49-F238E27FC236}">
                <a16:creationId xmlns:a16="http://schemas.microsoft.com/office/drawing/2014/main" id="{6DA2B318-A724-4B24-908D-826D0CF72571}"/>
              </a:ext>
            </a:extLst>
          </p:cNvPr>
          <p:cNvCxnSpPr>
            <a:cxnSpLocks/>
          </p:cNvCxnSpPr>
          <p:nvPr/>
        </p:nvCxnSpPr>
        <p:spPr>
          <a:xfrm flipH="1" flipV="1">
            <a:off x="8995557" y="3102112"/>
            <a:ext cx="984705" cy="236772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9" name="Straight Connector 948">
            <a:extLst>
              <a:ext uri="{FF2B5EF4-FFF2-40B4-BE49-F238E27FC236}">
                <a16:creationId xmlns:a16="http://schemas.microsoft.com/office/drawing/2014/main" id="{FE115962-64A1-44CB-B7A3-2738547A8924}"/>
              </a:ext>
            </a:extLst>
          </p:cNvPr>
          <p:cNvCxnSpPr>
            <a:cxnSpLocks/>
          </p:cNvCxnSpPr>
          <p:nvPr/>
        </p:nvCxnSpPr>
        <p:spPr>
          <a:xfrm flipV="1">
            <a:off x="8968476" y="1688732"/>
            <a:ext cx="80315" cy="140246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2" name="Straight Connector 951">
            <a:extLst>
              <a:ext uri="{FF2B5EF4-FFF2-40B4-BE49-F238E27FC236}">
                <a16:creationId xmlns:a16="http://schemas.microsoft.com/office/drawing/2014/main" id="{6CAD62A5-5D64-4182-92B0-0A45F4CEF74C}"/>
              </a:ext>
            </a:extLst>
          </p:cNvPr>
          <p:cNvCxnSpPr>
            <a:cxnSpLocks/>
          </p:cNvCxnSpPr>
          <p:nvPr/>
        </p:nvCxnSpPr>
        <p:spPr>
          <a:xfrm flipH="1">
            <a:off x="6131310" y="1672252"/>
            <a:ext cx="2903635" cy="3127509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5" name="Straight Connector 954">
            <a:extLst>
              <a:ext uri="{FF2B5EF4-FFF2-40B4-BE49-F238E27FC236}">
                <a16:creationId xmlns:a16="http://schemas.microsoft.com/office/drawing/2014/main" id="{8C60BC78-45E8-49B7-A3D7-6D58AE349ECF}"/>
              </a:ext>
            </a:extLst>
          </p:cNvPr>
          <p:cNvCxnSpPr>
            <a:cxnSpLocks/>
          </p:cNvCxnSpPr>
          <p:nvPr/>
        </p:nvCxnSpPr>
        <p:spPr>
          <a:xfrm flipH="1">
            <a:off x="5808651" y="1679050"/>
            <a:ext cx="3249998" cy="199422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59" name="Straight Connector 958">
            <a:extLst>
              <a:ext uri="{FF2B5EF4-FFF2-40B4-BE49-F238E27FC236}">
                <a16:creationId xmlns:a16="http://schemas.microsoft.com/office/drawing/2014/main" id="{B18836EB-FE52-41C7-9B03-FDFE2A62C2D0}"/>
              </a:ext>
            </a:extLst>
          </p:cNvPr>
          <p:cNvCxnSpPr>
            <a:cxnSpLocks/>
          </p:cNvCxnSpPr>
          <p:nvPr/>
        </p:nvCxnSpPr>
        <p:spPr>
          <a:xfrm flipV="1">
            <a:off x="6938312" y="4632025"/>
            <a:ext cx="2049489" cy="2008472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2" name="Straight Connector 961">
            <a:extLst>
              <a:ext uri="{FF2B5EF4-FFF2-40B4-BE49-F238E27FC236}">
                <a16:creationId xmlns:a16="http://schemas.microsoft.com/office/drawing/2014/main" id="{FE5561A9-F11F-4CC1-B0DB-C7E55EDC357D}"/>
              </a:ext>
            </a:extLst>
          </p:cNvPr>
          <p:cNvCxnSpPr>
            <a:cxnSpLocks/>
          </p:cNvCxnSpPr>
          <p:nvPr/>
        </p:nvCxnSpPr>
        <p:spPr>
          <a:xfrm flipH="1" flipV="1">
            <a:off x="6131310" y="4806560"/>
            <a:ext cx="807002" cy="1833937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5" name="Straight Connector 964">
            <a:extLst>
              <a:ext uri="{FF2B5EF4-FFF2-40B4-BE49-F238E27FC236}">
                <a16:creationId xmlns:a16="http://schemas.microsoft.com/office/drawing/2014/main" id="{074C3EDB-ADAA-444B-AD6F-BDA71912000D}"/>
              </a:ext>
            </a:extLst>
          </p:cNvPr>
          <p:cNvCxnSpPr>
            <a:cxnSpLocks/>
          </p:cNvCxnSpPr>
          <p:nvPr/>
        </p:nvCxnSpPr>
        <p:spPr>
          <a:xfrm flipH="1">
            <a:off x="4959848" y="4799761"/>
            <a:ext cx="1171462" cy="9571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68" name="Straight Connector 967">
            <a:extLst>
              <a:ext uri="{FF2B5EF4-FFF2-40B4-BE49-F238E27FC236}">
                <a16:creationId xmlns:a16="http://schemas.microsoft.com/office/drawing/2014/main" id="{FF1338EE-591B-41B0-959A-AB5BB07B36C9}"/>
              </a:ext>
            </a:extLst>
          </p:cNvPr>
          <p:cNvCxnSpPr>
            <a:cxnSpLocks/>
          </p:cNvCxnSpPr>
          <p:nvPr/>
        </p:nvCxnSpPr>
        <p:spPr>
          <a:xfrm flipH="1">
            <a:off x="1916013" y="5727525"/>
            <a:ext cx="3078485" cy="946730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1" name="Straight Connector 970">
            <a:extLst>
              <a:ext uri="{FF2B5EF4-FFF2-40B4-BE49-F238E27FC236}">
                <a16:creationId xmlns:a16="http://schemas.microsoft.com/office/drawing/2014/main" id="{D10327DE-0633-4383-A856-F832C9BB53CD}"/>
              </a:ext>
            </a:extLst>
          </p:cNvPr>
          <p:cNvCxnSpPr>
            <a:cxnSpLocks/>
          </p:cNvCxnSpPr>
          <p:nvPr/>
        </p:nvCxnSpPr>
        <p:spPr>
          <a:xfrm flipV="1">
            <a:off x="1950664" y="5040568"/>
            <a:ext cx="392499" cy="1614721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3" name="Straight Connector 972">
            <a:extLst>
              <a:ext uri="{FF2B5EF4-FFF2-40B4-BE49-F238E27FC236}">
                <a16:creationId xmlns:a16="http://schemas.microsoft.com/office/drawing/2014/main" id="{46A8FF25-EEBD-4F8D-9D30-3362E64456E1}"/>
              </a:ext>
            </a:extLst>
          </p:cNvPr>
          <p:cNvCxnSpPr>
            <a:cxnSpLocks/>
          </p:cNvCxnSpPr>
          <p:nvPr/>
        </p:nvCxnSpPr>
        <p:spPr>
          <a:xfrm flipV="1">
            <a:off x="1877073" y="3673277"/>
            <a:ext cx="3896658" cy="3018904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64" name="Oval 863">
            <a:extLst>
              <a:ext uri="{FF2B5EF4-FFF2-40B4-BE49-F238E27FC236}">
                <a16:creationId xmlns:a16="http://schemas.microsoft.com/office/drawing/2014/main" id="{656220FC-9673-4791-A5AD-2962C4F4096C}"/>
              </a:ext>
            </a:extLst>
          </p:cNvPr>
          <p:cNvSpPr/>
          <p:nvPr/>
        </p:nvSpPr>
        <p:spPr>
          <a:xfrm>
            <a:off x="1061156" y="14513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5" name="Oval 864">
            <a:extLst>
              <a:ext uri="{FF2B5EF4-FFF2-40B4-BE49-F238E27FC236}">
                <a16:creationId xmlns:a16="http://schemas.microsoft.com/office/drawing/2014/main" id="{B05CD7DF-BD0D-487F-9081-440401DAB20F}"/>
              </a:ext>
            </a:extLst>
          </p:cNvPr>
          <p:cNvSpPr/>
          <p:nvPr/>
        </p:nvSpPr>
        <p:spPr>
          <a:xfrm>
            <a:off x="2082603" y="227685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6" name="Oval 865">
            <a:extLst>
              <a:ext uri="{FF2B5EF4-FFF2-40B4-BE49-F238E27FC236}">
                <a16:creationId xmlns:a16="http://schemas.microsoft.com/office/drawing/2014/main" id="{2A71D65B-9E58-4105-8F02-DD0F733585F2}"/>
              </a:ext>
            </a:extLst>
          </p:cNvPr>
          <p:cNvSpPr/>
          <p:nvPr/>
        </p:nvSpPr>
        <p:spPr>
          <a:xfrm>
            <a:off x="1266373" y="338248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67" name="Oval 866">
            <a:extLst>
              <a:ext uri="{FF2B5EF4-FFF2-40B4-BE49-F238E27FC236}">
                <a16:creationId xmlns:a16="http://schemas.microsoft.com/office/drawing/2014/main" id="{A9915106-EE06-4BA4-88EE-B10136F8CA03}"/>
              </a:ext>
            </a:extLst>
          </p:cNvPr>
          <p:cNvSpPr/>
          <p:nvPr/>
        </p:nvSpPr>
        <p:spPr>
          <a:xfrm>
            <a:off x="1979483" y="465579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0" name="Oval 909">
            <a:extLst>
              <a:ext uri="{FF2B5EF4-FFF2-40B4-BE49-F238E27FC236}">
                <a16:creationId xmlns:a16="http://schemas.microsoft.com/office/drawing/2014/main" id="{50286384-EB76-400C-9FAE-C5520F37F0C9}"/>
              </a:ext>
            </a:extLst>
          </p:cNvPr>
          <p:cNvSpPr/>
          <p:nvPr/>
        </p:nvSpPr>
        <p:spPr>
          <a:xfrm>
            <a:off x="1544363" y="630260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1" name="Oval 910">
            <a:extLst>
              <a:ext uri="{FF2B5EF4-FFF2-40B4-BE49-F238E27FC236}">
                <a16:creationId xmlns:a16="http://schemas.microsoft.com/office/drawing/2014/main" id="{4750B1A3-2F34-472D-AF95-247A8463D8AE}"/>
              </a:ext>
            </a:extLst>
          </p:cNvPr>
          <p:cNvSpPr/>
          <p:nvPr/>
        </p:nvSpPr>
        <p:spPr>
          <a:xfrm>
            <a:off x="4617709" y="535587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2" name="Oval 911">
            <a:extLst>
              <a:ext uri="{FF2B5EF4-FFF2-40B4-BE49-F238E27FC236}">
                <a16:creationId xmlns:a16="http://schemas.microsoft.com/office/drawing/2014/main" id="{85FE3431-8BF5-489B-A536-817D725066C1}"/>
              </a:ext>
            </a:extLst>
          </p:cNvPr>
          <p:cNvSpPr/>
          <p:nvPr/>
        </p:nvSpPr>
        <p:spPr>
          <a:xfrm>
            <a:off x="5853495" y="2236789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3" name="Oval 912">
            <a:extLst>
              <a:ext uri="{FF2B5EF4-FFF2-40B4-BE49-F238E27FC236}">
                <a16:creationId xmlns:a16="http://schemas.microsoft.com/office/drawing/2014/main" id="{183E9E20-3D7A-43BA-AFDE-630A45FAF5EA}"/>
              </a:ext>
            </a:extLst>
          </p:cNvPr>
          <p:cNvSpPr/>
          <p:nvPr/>
        </p:nvSpPr>
        <p:spPr>
          <a:xfrm>
            <a:off x="5759660" y="442811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4" name="Oval 913">
            <a:extLst>
              <a:ext uri="{FF2B5EF4-FFF2-40B4-BE49-F238E27FC236}">
                <a16:creationId xmlns:a16="http://schemas.microsoft.com/office/drawing/2014/main" id="{E9770BE1-340E-4A68-80D7-6A3A018F8160}"/>
              </a:ext>
            </a:extLst>
          </p:cNvPr>
          <p:cNvSpPr/>
          <p:nvPr/>
        </p:nvSpPr>
        <p:spPr>
          <a:xfrm>
            <a:off x="5408254" y="3301627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5" name="Oval 914">
            <a:extLst>
              <a:ext uri="{FF2B5EF4-FFF2-40B4-BE49-F238E27FC236}">
                <a16:creationId xmlns:a16="http://schemas.microsoft.com/office/drawing/2014/main" id="{9180D279-579A-4C97-B40E-FB5B11391754}"/>
              </a:ext>
            </a:extLst>
          </p:cNvPr>
          <p:cNvSpPr/>
          <p:nvPr/>
        </p:nvSpPr>
        <p:spPr>
          <a:xfrm>
            <a:off x="8693242" y="131708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6" name="Oval 915">
            <a:extLst>
              <a:ext uri="{FF2B5EF4-FFF2-40B4-BE49-F238E27FC236}">
                <a16:creationId xmlns:a16="http://schemas.microsoft.com/office/drawing/2014/main" id="{443EE924-95A0-4D9E-B7F1-8D1C1439C3D6}"/>
              </a:ext>
            </a:extLst>
          </p:cNvPr>
          <p:cNvSpPr/>
          <p:nvPr/>
        </p:nvSpPr>
        <p:spPr>
          <a:xfrm>
            <a:off x="12045985" y="20955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7" name="Oval 916">
            <a:extLst>
              <a:ext uri="{FF2B5EF4-FFF2-40B4-BE49-F238E27FC236}">
                <a16:creationId xmlns:a16="http://schemas.microsoft.com/office/drawing/2014/main" id="{E57315EA-C42D-439E-B2DF-8136BE129AC0}"/>
              </a:ext>
            </a:extLst>
          </p:cNvPr>
          <p:cNvSpPr/>
          <p:nvPr/>
        </p:nvSpPr>
        <p:spPr>
          <a:xfrm>
            <a:off x="11871609" y="339641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8" name="Oval 917">
            <a:extLst>
              <a:ext uri="{FF2B5EF4-FFF2-40B4-BE49-F238E27FC236}">
                <a16:creationId xmlns:a16="http://schemas.microsoft.com/office/drawing/2014/main" id="{C57CFB81-7906-4053-9635-E52B3C69A0A9}"/>
              </a:ext>
            </a:extLst>
          </p:cNvPr>
          <p:cNvSpPr/>
          <p:nvPr/>
        </p:nvSpPr>
        <p:spPr>
          <a:xfrm>
            <a:off x="8618608" y="4286350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19" name="Oval 918">
            <a:extLst>
              <a:ext uri="{FF2B5EF4-FFF2-40B4-BE49-F238E27FC236}">
                <a16:creationId xmlns:a16="http://schemas.microsoft.com/office/drawing/2014/main" id="{9B39FEDC-822C-400A-8DA7-114B5C9A44E8}"/>
              </a:ext>
            </a:extLst>
          </p:cNvPr>
          <p:cNvSpPr/>
          <p:nvPr/>
        </p:nvSpPr>
        <p:spPr>
          <a:xfrm>
            <a:off x="8602898" y="2730462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0" name="Oval 919">
            <a:extLst>
              <a:ext uri="{FF2B5EF4-FFF2-40B4-BE49-F238E27FC236}">
                <a16:creationId xmlns:a16="http://schemas.microsoft.com/office/drawing/2014/main" id="{395FB9D4-4AC5-4CF4-9AA2-22C09BF327CE}"/>
              </a:ext>
            </a:extLst>
          </p:cNvPr>
          <p:cNvSpPr/>
          <p:nvPr/>
        </p:nvSpPr>
        <p:spPr>
          <a:xfrm>
            <a:off x="6588879" y="625920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1" name="Oval 920">
            <a:extLst>
              <a:ext uri="{FF2B5EF4-FFF2-40B4-BE49-F238E27FC236}">
                <a16:creationId xmlns:a16="http://schemas.microsoft.com/office/drawing/2014/main" id="{F1EAC484-360B-4B6A-8D4A-CCCC84D9B808}"/>
              </a:ext>
            </a:extLst>
          </p:cNvPr>
          <p:cNvSpPr/>
          <p:nvPr/>
        </p:nvSpPr>
        <p:spPr>
          <a:xfrm>
            <a:off x="9995972" y="6252291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2" name="Oval 921">
            <a:extLst>
              <a:ext uri="{FF2B5EF4-FFF2-40B4-BE49-F238E27FC236}">
                <a16:creationId xmlns:a16="http://schemas.microsoft.com/office/drawing/2014/main" id="{6F977432-F473-46AA-929B-FC604DA4D118}"/>
              </a:ext>
            </a:extLst>
          </p:cNvPr>
          <p:cNvSpPr/>
          <p:nvPr/>
        </p:nvSpPr>
        <p:spPr>
          <a:xfrm>
            <a:off x="12826235" y="6152446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3" name="Oval 922">
            <a:extLst>
              <a:ext uri="{FF2B5EF4-FFF2-40B4-BE49-F238E27FC236}">
                <a16:creationId xmlns:a16="http://schemas.microsoft.com/office/drawing/2014/main" id="{16EBB82C-4623-4F40-8FE9-02443BD27F85}"/>
              </a:ext>
            </a:extLst>
          </p:cNvPr>
          <p:cNvSpPr/>
          <p:nvPr/>
        </p:nvSpPr>
        <p:spPr>
          <a:xfrm>
            <a:off x="12730752" y="4632025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24" name="Oval 923">
            <a:extLst>
              <a:ext uri="{FF2B5EF4-FFF2-40B4-BE49-F238E27FC236}">
                <a16:creationId xmlns:a16="http://schemas.microsoft.com/office/drawing/2014/main" id="{4A516FDD-95C7-46A3-AA01-7478DD99977E}"/>
              </a:ext>
            </a:extLst>
          </p:cNvPr>
          <p:cNvSpPr/>
          <p:nvPr/>
        </p:nvSpPr>
        <p:spPr>
          <a:xfrm>
            <a:off x="9568051" y="5150294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928" name="Straight Connector 927">
            <a:extLst>
              <a:ext uri="{FF2B5EF4-FFF2-40B4-BE49-F238E27FC236}">
                <a16:creationId xmlns:a16="http://schemas.microsoft.com/office/drawing/2014/main" id="{778C0266-B7D0-4AE7-A4AC-E1C32F20DE4E}"/>
              </a:ext>
            </a:extLst>
          </p:cNvPr>
          <p:cNvCxnSpPr>
            <a:cxnSpLocks/>
          </p:cNvCxnSpPr>
          <p:nvPr/>
        </p:nvCxnSpPr>
        <p:spPr>
          <a:xfrm flipV="1">
            <a:off x="2442914" y="1564292"/>
            <a:ext cx="2578979" cy="1071328"/>
          </a:xfrm>
          <a:prstGeom prst="line">
            <a:avLst/>
          </a:prstGeom>
          <a:ln w="38100" cap="sq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8626FB49-6560-4B21-B2CB-4316F6A904EA}"/>
              </a:ext>
            </a:extLst>
          </p:cNvPr>
          <p:cNvSpPr/>
          <p:nvPr/>
        </p:nvSpPr>
        <p:spPr>
          <a:xfrm>
            <a:off x="4650239" y="1149823"/>
            <a:ext cx="743300" cy="743300"/>
          </a:xfrm>
          <a:prstGeom prst="ellipse">
            <a:avLst/>
          </a:prstGeom>
          <a:ln w="38100">
            <a:solidFill>
              <a:schemeClr val="accent1"/>
            </a:solidFill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2332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39763"/>
            <a:ext cx="13258800" cy="1417636"/>
          </a:xfrm>
        </p:spPr>
        <p:txBody>
          <a:bodyPr/>
          <a:lstStyle/>
          <a:p>
            <a:r>
              <a:rPr lang="en-GB" dirty="0"/>
              <a:t>DXC Digital Explorer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796B4E7A-AAA2-4AE0-A1EE-041139766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4269" y="3128242"/>
            <a:ext cx="3333982" cy="191703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6" name="Content Placeholder 7"/>
          <p:cNvPicPr>
            <a:picLocks noChangeAspect="1"/>
          </p:cNvPicPr>
          <p:nvPr/>
        </p:nvPicPr>
        <p:blipFill rotWithShape="1">
          <a:blip r:embed="rId3"/>
          <a:srcRect t="40548" b="41931"/>
          <a:stretch/>
        </p:blipFill>
        <p:spPr>
          <a:xfrm>
            <a:off x="1864471" y="6060388"/>
            <a:ext cx="10901456" cy="105495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62A70A-91F0-49C4-B29E-0D0FB50E73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6013" y="3128239"/>
            <a:ext cx="3333990" cy="19170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21" name="Straight Connector 20"/>
          <p:cNvCxnSpPr>
            <a:cxnSpLocks/>
          </p:cNvCxnSpPr>
          <p:nvPr/>
        </p:nvCxnSpPr>
        <p:spPr>
          <a:xfrm flipV="1">
            <a:off x="5216681" y="4127085"/>
            <a:ext cx="447358" cy="2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6D38D053-16AC-4E87-BF1F-C42CA8887C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5461" y="3135002"/>
            <a:ext cx="3310469" cy="19035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24" name="Straight Connector 23"/>
          <p:cNvCxnSpPr>
            <a:cxnSpLocks/>
          </p:cNvCxnSpPr>
          <p:nvPr/>
        </p:nvCxnSpPr>
        <p:spPr>
          <a:xfrm flipV="1">
            <a:off x="9003387" y="4123187"/>
            <a:ext cx="452074" cy="1"/>
          </a:xfrm>
          <a:prstGeom prst="line">
            <a:avLst/>
          </a:prstGeom>
          <a:ln w="7620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59E2360-291C-4D93-A678-D01351E9B6BD}"/>
              </a:ext>
            </a:extLst>
          </p:cNvPr>
          <p:cNvSpPr/>
          <p:nvPr/>
        </p:nvSpPr>
        <p:spPr>
          <a:xfrm>
            <a:off x="1836591" y="2075156"/>
            <a:ext cx="10929339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b="1" dirty="0">
                <a:solidFill>
                  <a:schemeClr val="accent3"/>
                </a:solidFill>
              </a:rPr>
              <a:t>DXC Digital Explorer | Stories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9104CA70-A905-4AD9-ACB0-6CA81A2186A8}"/>
              </a:ext>
            </a:extLst>
          </p:cNvPr>
          <p:cNvCxnSpPr>
            <a:cxnSpLocks/>
          </p:cNvCxnSpPr>
          <p:nvPr/>
        </p:nvCxnSpPr>
        <p:spPr>
          <a:xfrm>
            <a:off x="3542237" y="2602632"/>
            <a:ext cx="21542" cy="525607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6CC7F60-55C0-4421-B882-FA3A87E938AD}"/>
              </a:ext>
            </a:extLst>
          </p:cNvPr>
          <p:cNvCxnSpPr>
            <a:cxnSpLocks/>
          </p:cNvCxnSpPr>
          <p:nvPr/>
        </p:nvCxnSpPr>
        <p:spPr>
          <a:xfrm>
            <a:off x="11110695" y="2602632"/>
            <a:ext cx="0" cy="53237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24F4695-B8B7-4782-9E2E-9E9FB8A13371}"/>
              </a:ext>
            </a:extLst>
          </p:cNvPr>
          <p:cNvGrpSpPr/>
          <p:nvPr/>
        </p:nvGrpSpPr>
        <p:grpSpPr>
          <a:xfrm>
            <a:off x="1949293" y="4123187"/>
            <a:ext cx="3207430" cy="864096"/>
            <a:chOff x="0" y="4258816"/>
            <a:chExt cx="3207430" cy="86409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F2EDDC5-E896-44E2-A65A-C423B2527D03}"/>
                </a:ext>
              </a:extLst>
            </p:cNvPr>
            <p:cNvSpPr/>
            <p:nvPr/>
          </p:nvSpPr>
          <p:spPr>
            <a:xfrm>
              <a:off x="0" y="4258816"/>
              <a:ext cx="2994701" cy="864096"/>
            </a:xfrm>
            <a:prstGeom prst="rect">
              <a:avLst/>
            </a:prstGeom>
            <a:solidFill>
              <a:srgbClr val="FFFFFF">
                <a:alpha val="50196"/>
              </a:srgbClr>
            </a:solidFill>
            <a:ln>
              <a:noFill/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30B1AE06-204B-4BE5-8CBD-3012BAEE4FD0}"/>
                </a:ext>
              </a:extLst>
            </p:cNvPr>
            <p:cNvGrpSpPr/>
            <p:nvPr/>
          </p:nvGrpSpPr>
          <p:grpSpPr>
            <a:xfrm>
              <a:off x="154362" y="4348315"/>
              <a:ext cx="3053068" cy="685098"/>
              <a:chOff x="193374" y="4366987"/>
              <a:chExt cx="3053068" cy="685098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402052" y="4366987"/>
                <a:ext cx="2635708" cy="285972"/>
                <a:chOff x="1303196" y="4059783"/>
                <a:chExt cx="3238308" cy="351354"/>
              </a:xfrm>
            </p:grpSpPr>
            <p:sp>
              <p:nvSpPr>
                <p:cNvPr id="10" name="TextBox 9">
                  <a:hlinkClick r:id="rId6"/>
                </p:cNvPr>
                <p:cNvSpPr txBox="1"/>
                <p:nvPr/>
              </p:nvSpPr>
              <p:spPr>
                <a:xfrm>
                  <a:off x="1685891" y="4059783"/>
                  <a:ext cx="2855613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200" b="1" dirty="0">
                      <a:solidFill>
                        <a:schemeClr val="accent3"/>
                      </a:solidFill>
                    </a:rPr>
                    <a:t>DXC Digital Explorer | Trends</a:t>
                  </a:r>
                </a:p>
              </p:txBody>
            </p:sp>
            <p:pic>
              <p:nvPicPr>
                <p:cNvPr id="11" name="Picture 10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303196" y="4077762"/>
                  <a:ext cx="352425" cy="333375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/>
              <p:cNvGrpSpPr/>
              <p:nvPr/>
            </p:nvGrpSpPr>
            <p:grpSpPr>
              <a:xfrm>
                <a:off x="193374" y="4766113"/>
                <a:ext cx="3053068" cy="285972"/>
                <a:chOff x="5670472" y="4079523"/>
                <a:chExt cx="3751088" cy="351354"/>
              </a:xfrm>
            </p:grpSpPr>
            <p:sp>
              <p:nvSpPr>
                <p:cNvPr id="12" name="TextBox 11"/>
                <p:cNvSpPr txBox="1"/>
                <p:nvPr/>
              </p:nvSpPr>
              <p:spPr>
                <a:xfrm>
                  <a:off x="6078379" y="4079523"/>
                  <a:ext cx="3343181" cy="340329"/>
                </a:xfrm>
                <a:prstGeom prst="rect">
                  <a:avLst/>
                </a:prstGeom>
                <a:solidFill>
                  <a:schemeClr val="tx1"/>
                </a:solidFill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>
                    <a:defRPr sz="1800" b="1">
                      <a:solidFill>
                        <a:schemeClr val="accent3"/>
                      </a:solidFill>
                    </a:defRPr>
                  </a:lvl1pPr>
                </a:lstStyle>
                <a:p>
                  <a:r>
                    <a:rPr lang="en-GB" sz="1200" dirty="0"/>
                    <a:t>DXC Digital Explorer | Workspaces</a:t>
                  </a:r>
                </a:p>
              </p:txBody>
            </p:sp>
            <p:pic>
              <p:nvPicPr>
                <p:cNvPr id="13" name="Picture 12"/>
                <p:cNvPicPr>
                  <a:picLocks noChangeAspect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670472" y="4097502"/>
                  <a:ext cx="352425" cy="333375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C38A555D-B275-4A12-BB23-0F37D85E72F5}"/>
              </a:ext>
            </a:extLst>
          </p:cNvPr>
          <p:cNvSpPr/>
          <p:nvPr/>
        </p:nvSpPr>
        <p:spPr>
          <a:xfrm>
            <a:off x="9613345" y="4033688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8" name="Group 17"/>
          <p:cNvGrpSpPr/>
          <p:nvPr/>
        </p:nvGrpSpPr>
        <p:grpSpPr>
          <a:xfrm>
            <a:off x="9702695" y="4322750"/>
            <a:ext cx="2816001" cy="285972"/>
            <a:chOff x="10700177" y="4138339"/>
            <a:chExt cx="3459820" cy="351354"/>
          </a:xfrm>
        </p:grpSpPr>
        <p:sp>
          <p:nvSpPr>
            <p:cNvPr id="16" name="TextBox 15"/>
            <p:cNvSpPr txBox="1"/>
            <p:nvPr/>
          </p:nvSpPr>
          <p:spPr>
            <a:xfrm>
              <a:off x="11059616" y="4138339"/>
              <a:ext cx="3100381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Solutions</a:t>
              </a: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700177" y="4156318"/>
              <a:ext cx="352425" cy="333375"/>
            </a:xfrm>
            <a:prstGeom prst="rect">
              <a:avLst/>
            </a:prstGeom>
          </p:spPr>
        </p:pic>
      </p:grpSp>
      <p:cxnSp>
        <p:nvCxnSpPr>
          <p:cNvPr id="44" name="Straight Connector 43"/>
          <p:cNvCxnSpPr>
            <a:cxnSpLocks/>
          </p:cNvCxnSpPr>
          <p:nvPr/>
        </p:nvCxnSpPr>
        <p:spPr>
          <a:xfrm flipH="1">
            <a:off x="3540141" y="5045283"/>
            <a:ext cx="25734" cy="996436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0" name="Rectangle: Rounded Corners 49"/>
          <p:cNvSpPr/>
          <p:nvPr/>
        </p:nvSpPr>
        <p:spPr>
          <a:xfrm>
            <a:off x="2117103" y="5286142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Understand</a:t>
            </a:r>
          </a:p>
        </p:txBody>
      </p:sp>
      <p:cxnSp>
        <p:nvCxnSpPr>
          <p:cNvPr id="48" name="Straight Connector 47"/>
          <p:cNvCxnSpPr>
            <a:cxnSpLocks/>
          </p:cNvCxnSpPr>
          <p:nvPr/>
        </p:nvCxnSpPr>
        <p:spPr>
          <a:xfrm>
            <a:off x="11110695" y="4897784"/>
            <a:ext cx="0" cy="1162604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Rectangle: Rounded Corners 51"/>
          <p:cNvSpPr/>
          <p:nvPr/>
        </p:nvSpPr>
        <p:spPr>
          <a:xfrm>
            <a:off x="9674790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Deliver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379688" y="6959976"/>
            <a:ext cx="1871025" cy="276999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1800" b="1">
                <a:solidFill>
                  <a:schemeClr val="accent3"/>
                </a:solidFill>
              </a:defRPr>
            </a:lvl1pPr>
          </a:lstStyle>
          <a:p>
            <a:r>
              <a:rPr lang="en-GB" sz="1200" dirty="0"/>
              <a:t>DXC Knowledge Graph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22A786F-E78F-42BB-BBDC-30B76252B062}"/>
              </a:ext>
            </a:extLst>
          </p:cNvPr>
          <p:cNvCxnSpPr>
            <a:cxnSpLocks/>
          </p:cNvCxnSpPr>
          <p:nvPr/>
        </p:nvCxnSpPr>
        <p:spPr>
          <a:xfrm flipH="1">
            <a:off x="7315200" y="2602632"/>
            <a:ext cx="1" cy="525610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43B26967-0DCE-44AC-8425-6BF15224FEE5}"/>
              </a:ext>
            </a:extLst>
          </p:cNvPr>
          <p:cNvSpPr/>
          <p:nvPr/>
        </p:nvSpPr>
        <p:spPr>
          <a:xfrm>
            <a:off x="5817850" y="4044669"/>
            <a:ext cx="2994701" cy="864096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13DBA72-9C06-4726-9FFD-368097AA5C46}"/>
              </a:ext>
            </a:extLst>
          </p:cNvPr>
          <p:cNvGrpSpPr/>
          <p:nvPr/>
        </p:nvGrpSpPr>
        <p:grpSpPr>
          <a:xfrm>
            <a:off x="5846599" y="4345162"/>
            <a:ext cx="2937202" cy="285972"/>
            <a:chOff x="5670472" y="4079523"/>
            <a:chExt cx="3608731" cy="351354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3CC001-0438-43CE-80C7-A26ABB6E8777}"/>
                </a:ext>
              </a:extLst>
            </p:cNvPr>
            <p:cNvSpPr txBox="1"/>
            <p:nvPr/>
          </p:nvSpPr>
          <p:spPr>
            <a:xfrm>
              <a:off x="6078379" y="4079523"/>
              <a:ext cx="3200824" cy="340329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800" b="1">
                  <a:solidFill>
                    <a:schemeClr val="accent3"/>
                  </a:solidFill>
                </a:defRPr>
              </a:lvl1pPr>
            </a:lstStyle>
            <a:p>
              <a:r>
                <a:rPr lang="en-GB" sz="1200" dirty="0"/>
                <a:t>DXC Digital Explorer | Roadmaps</a:t>
              </a:r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4031454E-5673-4FE5-AE91-8BD6FF761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70472" y="4097502"/>
              <a:ext cx="352425" cy="333375"/>
            </a:xfrm>
            <a:prstGeom prst="rect">
              <a:avLst/>
            </a:prstGeom>
          </p:spPr>
        </p:pic>
      </p:grpSp>
      <p:cxnSp>
        <p:nvCxnSpPr>
          <p:cNvPr id="47" name="Straight Connector 46"/>
          <p:cNvCxnSpPr>
            <a:cxnSpLocks/>
          </p:cNvCxnSpPr>
          <p:nvPr/>
        </p:nvCxnSpPr>
        <p:spPr>
          <a:xfrm>
            <a:off x="7292716" y="4908765"/>
            <a:ext cx="44969" cy="1151623"/>
          </a:xfrm>
          <a:prstGeom prst="line">
            <a:avLst/>
          </a:prstGeom>
          <a:ln w="57150" cap="sq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1" name="Rectangle: Rounded Corners 50"/>
          <p:cNvSpPr/>
          <p:nvPr/>
        </p:nvSpPr>
        <p:spPr>
          <a:xfrm>
            <a:off x="5879295" y="5292093"/>
            <a:ext cx="2871811" cy="527476"/>
          </a:xfrm>
          <a:prstGeom prst="roundRect">
            <a:avLst/>
          </a:prstGeom>
          <a:ln>
            <a:noFill/>
          </a:ln>
        </p:spPr>
        <p:style>
          <a:lnRef idx="0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Shape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47DE2E87-7B6E-4CE2-B2BC-FC9E25EADA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445" y="426935"/>
            <a:ext cx="2797511" cy="173270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5449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DXC Digital Explorer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A single graph knowledge platform to: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industry knowledge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r>
              <a:rPr lang="en-GB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Manage &amp; present DXC’s offering family trends</a:t>
            </a:r>
            <a:br>
              <a:rPr lang="en-GB" dirty="0"/>
            </a:br>
            <a:r>
              <a:rPr lang="en-GB" sz="1800" b="0" dirty="0"/>
              <a:t>(emerging -&gt; late adaptors)</a:t>
            </a: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Support the client innovation agenda frameworks</a:t>
            </a:r>
          </a:p>
          <a:p>
            <a:pPr marL="625475" lvl="2" indent="-271463"/>
            <a:r>
              <a:rPr lang="en-GB" dirty="0"/>
              <a:t>Provides a dynamic canvas for account and client teams to build out innovation agenda’s</a:t>
            </a:r>
          </a:p>
          <a:p>
            <a:pPr marL="625475" lvl="2" indent="-271463"/>
            <a:r>
              <a:rPr lang="en-GB" dirty="0"/>
              <a:t>Map industry and offering trends against client strategic programs</a:t>
            </a:r>
          </a:p>
          <a:p>
            <a:pPr marL="625475" lvl="2" indent="-271463"/>
            <a:r>
              <a:rPr lang="en-GB" dirty="0"/>
              <a:t>Generate consolidated views and insights against all DXC client innovation agendas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Capture and present DXC’s leading industry solutions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8467328" y="1634721"/>
            <a:ext cx="5400600" cy="4960158"/>
            <a:chOff x="4434880" y="874440"/>
            <a:chExt cx="5400600" cy="4960158"/>
          </a:xfrm>
        </p:grpSpPr>
        <p:sp>
          <p:nvSpPr>
            <p:cNvPr id="4" name="Oval 3"/>
            <p:cNvSpPr/>
            <p:nvPr/>
          </p:nvSpPr>
          <p:spPr>
            <a:xfrm>
              <a:off x="5623012" y="874440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3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Disruptors</a:t>
              </a:r>
            </a:p>
            <a:p>
              <a:pPr algn="ctr"/>
              <a:r>
                <a:rPr lang="en-GB" dirty="0">
                  <a:solidFill>
                    <a:schemeClr val="accent3"/>
                  </a:solidFill>
                </a:rPr>
                <a:t>&amp; Trends</a:t>
              </a:r>
            </a:p>
          </p:txBody>
        </p:sp>
        <p:sp>
          <p:nvSpPr>
            <p:cNvPr id="6" name="Oval 5"/>
            <p:cNvSpPr/>
            <p:nvPr/>
          </p:nvSpPr>
          <p:spPr>
            <a:xfrm>
              <a:off x="4434880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4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4"/>
                  </a:solidFill>
                </a:rPr>
                <a:t>Innovation Agendas</a:t>
              </a:r>
            </a:p>
          </p:txBody>
        </p:sp>
        <p:sp>
          <p:nvSpPr>
            <p:cNvPr id="7" name="Oval 6"/>
            <p:cNvSpPr/>
            <p:nvPr/>
          </p:nvSpPr>
          <p:spPr>
            <a:xfrm>
              <a:off x="6811144" y="2810262"/>
              <a:ext cx="3024336" cy="3024336"/>
            </a:xfrm>
            <a:prstGeom prst="ellipse">
              <a:avLst/>
            </a:prstGeom>
            <a:solidFill>
              <a:srgbClr val="000000">
                <a:alpha val="60000"/>
              </a:srgbClr>
            </a:solidFill>
            <a:ln w="28575">
              <a:solidFill>
                <a:schemeClr val="accent5"/>
              </a:solidFill>
            </a:ln>
          </p:spPr>
          <p:style>
            <a:lnRef idx="0">
              <a:schemeClr val="accent1"/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GB" dirty="0">
                  <a:solidFill>
                    <a:schemeClr val="accent5"/>
                  </a:solidFill>
                </a:rPr>
                <a:t>Solutions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498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Build on collaboration </a:t>
            </a:r>
          </a:p>
        </p:txBody>
      </p:sp>
      <p:sp>
        <p:nvSpPr>
          <p:cNvPr id="100" name="Oval 99"/>
          <p:cNvSpPr/>
          <p:nvPr/>
        </p:nvSpPr>
        <p:spPr bwMode="ltGray">
          <a:xfrm>
            <a:off x="6245943" y="2890664"/>
            <a:ext cx="2304256" cy="230425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000" b="1" dirty="0"/>
              <a:t>DXC Digital Explorer</a:t>
            </a:r>
          </a:p>
        </p:txBody>
      </p:sp>
      <p:sp>
        <p:nvSpPr>
          <p:cNvPr id="101" name="Oval 100"/>
          <p:cNvSpPr/>
          <p:nvPr/>
        </p:nvSpPr>
        <p:spPr bwMode="ltGray">
          <a:xfrm>
            <a:off x="4451348" y="2091932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Industry Trends</a:t>
            </a:r>
          </a:p>
        </p:txBody>
      </p:sp>
      <p:sp>
        <p:nvSpPr>
          <p:cNvPr id="102" name="Oval 101"/>
          <p:cNvSpPr/>
          <p:nvPr/>
        </p:nvSpPr>
        <p:spPr bwMode="ltGray">
          <a:xfrm>
            <a:off x="4492165" y="5039064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Technology Trends</a:t>
            </a:r>
          </a:p>
        </p:txBody>
      </p:sp>
      <p:sp>
        <p:nvSpPr>
          <p:cNvPr id="103" name="Oval 102"/>
          <p:cNvSpPr/>
          <p:nvPr/>
        </p:nvSpPr>
        <p:spPr bwMode="ltGray">
          <a:xfrm>
            <a:off x="6572392" y="5787673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Client Roadmaps</a:t>
            </a:r>
          </a:p>
        </p:txBody>
      </p:sp>
      <p:sp>
        <p:nvSpPr>
          <p:cNvPr id="104" name="Oval 103"/>
          <p:cNvSpPr/>
          <p:nvPr/>
        </p:nvSpPr>
        <p:spPr bwMode="ltGray">
          <a:xfrm>
            <a:off x="8708420" y="4923807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Solutions</a:t>
            </a:r>
          </a:p>
        </p:txBody>
      </p:sp>
      <p:sp>
        <p:nvSpPr>
          <p:cNvPr id="105" name="Oval 104"/>
          <p:cNvSpPr/>
          <p:nvPr/>
        </p:nvSpPr>
        <p:spPr bwMode="ltGray">
          <a:xfrm>
            <a:off x="7897055" y="707089"/>
            <a:ext cx="2099220" cy="2153522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600" b="1" dirty="0"/>
              <a:t>R&amp;D and invest insights</a:t>
            </a:r>
          </a:p>
        </p:txBody>
      </p:sp>
      <p:sp>
        <p:nvSpPr>
          <p:cNvPr id="106" name="Oval 105"/>
          <p:cNvSpPr/>
          <p:nvPr/>
        </p:nvSpPr>
        <p:spPr bwMode="ltGray">
          <a:xfrm>
            <a:off x="9176423" y="3097451"/>
            <a:ext cx="1639705" cy="1682121"/>
          </a:xfrm>
          <a:prstGeom prst="ellipse">
            <a:avLst/>
          </a:prstGeom>
          <a:solidFill>
            <a:srgbClr val="0570B0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400" b="1" dirty="0"/>
              <a:t>Patterns</a:t>
            </a:r>
          </a:p>
        </p:txBody>
      </p:sp>
      <p:cxnSp>
        <p:nvCxnSpPr>
          <p:cNvPr id="107" name="Straight Arrow Connector 106"/>
          <p:cNvCxnSpPr>
            <a:cxnSpLocks/>
          </p:cNvCxnSpPr>
          <p:nvPr/>
        </p:nvCxnSpPr>
        <p:spPr>
          <a:xfrm>
            <a:off x="6015058" y="3377140"/>
            <a:ext cx="230885" cy="13955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/>
          <p:cNvCxnSpPr>
            <a:cxnSpLocks/>
          </p:cNvCxnSpPr>
          <p:nvPr/>
        </p:nvCxnSpPr>
        <p:spPr>
          <a:xfrm flipV="1">
            <a:off x="6093420" y="4848688"/>
            <a:ext cx="287005" cy="22506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/>
          <p:cNvCxnSpPr>
            <a:cxnSpLocks/>
          </p:cNvCxnSpPr>
          <p:nvPr/>
        </p:nvCxnSpPr>
        <p:spPr>
          <a:xfrm flipV="1">
            <a:off x="7398071" y="5280706"/>
            <a:ext cx="7429" cy="42118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>
            <a:cxnSpLocks/>
          </p:cNvCxnSpPr>
          <p:nvPr/>
        </p:nvCxnSpPr>
        <p:spPr>
          <a:xfrm flipH="1" flipV="1">
            <a:off x="8248073" y="4961223"/>
            <a:ext cx="454649" cy="319483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cxnSpLocks/>
          </p:cNvCxnSpPr>
          <p:nvPr/>
        </p:nvCxnSpPr>
        <p:spPr>
          <a:xfrm flipH="1" flipV="1">
            <a:off x="8637445" y="3890611"/>
            <a:ext cx="451732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>
            <a:cxnSpLocks/>
          </p:cNvCxnSpPr>
          <p:nvPr/>
        </p:nvCxnSpPr>
        <p:spPr>
          <a:xfrm flipV="1">
            <a:off x="8105257" y="2720553"/>
            <a:ext cx="213680" cy="324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Rectangle: Rounded Corners 112"/>
          <p:cNvSpPr/>
          <p:nvPr/>
        </p:nvSpPr>
        <p:spPr bwMode="ltGray">
          <a:xfrm>
            <a:off x="1624758" y="2228366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Marketing</a:t>
            </a:r>
          </a:p>
        </p:txBody>
      </p:sp>
      <p:sp>
        <p:nvSpPr>
          <p:cNvPr id="114" name="Rectangle: Rounded Corners 113"/>
          <p:cNvSpPr/>
          <p:nvPr/>
        </p:nvSpPr>
        <p:spPr bwMode="ltGray">
          <a:xfrm>
            <a:off x="1624944" y="482101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1800" dirty="0">
                <a:solidFill>
                  <a:schemeClr val="tx1"/>
                </a:solidFill>
              </a:rPr>
              <a:t>Technology Office</a:t>
            </a:r>
          </a:p>
        </p:txBody>
      </p:sp>
      <p:sp>
        <p:nvSpPr>
          <p:cNvPr id="115" name="Rectangle: Rounded Corners 114"/>
          <p:cNvSpPr/>
          <p:nvPr/>
        </p:nvSpPr>
        <p:spPr bwMode="ltGray">
          <a:xfrm>
            <a:off x="2201194" y="5469083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Industry Trends</a:t>
            </a:r>
          </a:p>
        </p:txBody>
      </p:sp>
      <p:sp>
        <p:nvSpPr>
          <p:cNvPr id="116" name="Rectangle: Rounded Corners 115"/>
          <p:cNvSpPr/>
          <p:nvPr/>
        </p:nvSpPr>
        <p:spPr bwMode="ltGray">
          <a:xfrm>
            <a:off x="1625130" y="5469083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7" name="Rectangle: Rounded Corners 116"/>
          <p:cNvSpPr/>
          <p:nvPr/>
        </p:nvSpPr>
        <p:spPr bwMode="ltGray">
          <a:xfrm>
            <a:off x="2201194" y="571588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Technology Trends</a:t>
            </a:r>
          </a:p>
        </p:txBody>
      </p:sp>
      <p:sp>
        <p:nvSpPr>
          <p:cNvPr id="118" name="Rectangle: Rounded Corners 117"/>
          <p:cNvSpPr/>
          <p:nvPr/>
        </p:nvSpPr>
        <p:spPr bwMode="ltGray">
          <a:xfrm>
            <a:off x="1625130" y="571588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19" name="Rectangle: Rounded Corners 118"/>
          <p:cNvSpPr/>
          <p:nvPr/>
        </p:nvSpPr>
        <p:spPr bwMode="ltGray">
          <a:xfrm>
            <a:off x="2195936" y="6450665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R&amp;D Insights</a:t>
            </a:r>
          </a:p>
        </p:txBody>
      </p:sp>
      <p:sp>
        <p:nvSpPr>
          <p:cNvPr id="120" name="Rectangle: Rounded Corners 119"/>
          <p:cNvSpPr/>
          <p:nvPr/>
        </p:nvSpPr>
        <p:spPr bwMode="ltGray">
          <a:xfrm>
            <a:off x="1619872" y="6450665"/>
            <a:ext cx="576064" cy="252029"/>
          </a:xfrm>
          <a:prstGeom prst="roundRect">
            <a:avLst/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GET</a:t>
            </a:r>
          </a:p>
        </p:txBody>
      </p:sp>
      <p:sp>
        <p:nvSpPr>
          <p:cNvPr id="121" name="Rectangle: Rounded Corners 120"/>
          <p:cNvSpPr/>
          <p:nvPr/>
        </p:nvSpPr>
        <p:spPr bwMode="ltGray">
          <a:xfrm>
            <a:off x="2200822" y="5957057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Emerging Solutions</a:t>
            </a:r>
          </a:p>
        </p:txBody>
      </p:sp>
      <p:sp>
        <p:nvSpPr>
          <p:cNvPr id="122" name="Rectangle: Rounded Corners 121"/>
          <p:cNvSpPr/>
          <p:nvPr/>
        </p:nvSpPr>
        <p:spPr bwMode="ltGray">
          <a:xfrm>
            <a:off x="1624758" y="5957057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sp>
        <p:nvSpPr>
          <p:cNvPr id="123" name="Rectangle: Rounded Corners 122"/>
          <p:cNvSpPr/>
          <p:nvPr/>
        </p:nvSpPr>
        <p:spPr bwMode="ltGray">
          <a:xfrm>
            <a:off x="2200822" y="6203861"/>
            <a:ext cx="1512168" cy="252029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GB" sz="1200" dirty="0">
                <a:solidFill>
                  <a:schemeClr val="tx1"/>
                </a:solidFill>
              </a:rPr>
              <a:t>IP knowledge</a:t>
            </a:r>
          </a:p>
        </p:txBody>
      </p:sp>
      <p:sp>
        <p:nvSpPr>
          <p:cNvPr id="124" name="Rectangle: Rounded Corners 123"/>
          <p:cNvSpPr/>
          <p:nvPr/>
        </p:nvSpPr>
        <p:spPr bwMode="ltGray">
          <a:xfrm>
            <a:off x="1624758" y="6203861"/>
            <a:ext cx="576064" cy="252029"/>
          </a:xfrm>
          <a:prstGeom prst="roundRect">
            <a:avLst/>
          </a:prstGeom>
          <a:solidFill>
            <a:srgbClr val="01A98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GB" sz="1200" dirty="0">
                <a:solidFill>
                  <a:schemeClr val="bg1"/>
                </a:solidFill>
              </a:rPr>
              <a:t>POST</a:t>
            </a:r>
          </a:p>
        </p:txBody>
      </p:sp>
      <p:grpSp>
        <p:nvGrpSpPr>
          <p:cNvPr id="125" name="Group 124"/>
          <p:cNvGrpSpPr/>
          <p:nvPr/>
        </p:nvGrpSpPr>
        <p:grpSpPr>
          <a:xfrm>
            <a:off x="1624758" y="2875694"/>
            <a:ext cx="2088232" cy="739280"/>
            <a:chOff x="551384" y="1952835"/>
            <a:chExt cx="2088232" cy="739280"/>
          </a:xfrm>
        </p:grpSpPr>
        <p:sp>
          <p:nvSpPr>
            <p:cNvPr id="126" name="Rectangle: Rounded Corners 125"/>
            <p:cNvSpPr/>
            <p:nvPr/>
          </p:nvSpPr>
          <p:spPr bwMode="ltGray">
            <a:xfrm>
              <a:off x="1127448" y="1952835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Insights</a:t>
              </a:r>
            </a:p>
          </p:txBody>
        </p:sp>
        <p:sp>
          <p:nvSpPr>
            <p:cNvPr id="127" name="Rectangle: Rounded Corners 126"/>
            <p:cNvSpPr/>
            <p:nvPr/>
          </p:nvSpPr>
          <p:spPr bwMode="ltGray">
            <a:xfrm>
              <a:off x="551384" y="1952835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28" name="Rectangle: Rounded Corners 127"/>
            <p:cNvSpPr/>
            <p:nvPr/>
          </p:nvSpPr>
          <p:spPr bwMode="ltGray">
            <a:xfrm>
              <a:off x="1127448" y="220225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Summary</a:t>
              </a:r>
            </a:p>
          </p:txBody>
        </p:sp>
        <p:sp>
          <p:nvSpPr>
            <p:cNvPr id="129" name="Rectangle: Rounded Corners 128"/>
            <p:cNvSpPr/>
            <p:nvPr/>
          </p:nvSpPr>
          <p:spPr bwMode="ltGray">
            <a:xfrm>
              <a:off x="551384" y="220225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grpSp>
          <p:nvGrpSpPr>
            <p:cNvPr id="130" name="Group 129"/>
            <p:cNvGrpSpPr/>
            <p:nvPr/>
          </p:nvGrpSpPr>
          <p:grpSpPr>
            <a:xfrm>
              <a:off x="551384" y="2440086"/>
              <a:ext cx="2088232" cy="252029"/>
              <a:chOff x="551384" y="2493555"/>
              <a:chExt cx="2088232" cy="252029"/>
            </a:xfrm>
          </p:grpSpPr>
          <p:sp>
            <p:nvSpPr>
              <p:cNvPr id="131" name="Rectangle: Rounded Corners 130"/>
              <p:cNvSpPr/>
              <p:nvPr/>
            </p:nvSpPr>
            <p:spPr bwMode="ltGray">
              <a:xfrm>
                <a:off x="1127448" y="2493555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Reference Stories</a:t>
                </a:r>
              </a:p>
            </p:txBody>
          </p:sp>
          <p:sp>
            <p:nvSpPr>
              <p:cNvPr id="132" name="Rectangle: Rounded Corners 131"/>
              <p:cNvSpPr/>
              <p:nvPr/>
            </p:nvSpPr>
            <p:spPr bwMode="ltGray">
              <a:xfrm>
                <a:off x="551384" y="2493555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</p:grpSp>
      <p:sp>
        <p:nvSpPr>
          <p:cNvPr id="134" name="Rectangle: Rounded Corners 133"/>
          <p:cNvSpPr/>
          <p:nvPr/>
        </p:nvSpPr>
        <p:spPr bwMode="ltGray">
          <a:xfrm>
            <a:off x="11720821" y="1216052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Build</a:t>
            </a:r>
          </a:p>
        </p:txBody>
      </p:sp>
      <p:sp>
        <p:nvSpPr>
          <p:cNvPr id="158" name="Rectangle: Rounded Corners 157"/>
          <p:cNvSpPr/>
          <p:nvPr/>
        </p:nvSpPr>
        <p:spPr bwMode="ltGray">
          <a:xfrm>
            <a:off x="11733360" y="5579813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Deliver</a:t>
            </a:r>
          </a:p>
        </p:txBody>
      </p:sp>
      <p:grpSp>
        <p:nvGrpSpPr>
          <p:cNvPr id="159" name="Group 158"/>
          <p:cNvGrpSpPr/>
          <p:nvPr/>
        </p:nvGrpSpPr>
        <p:grpSpPr>
          <a:xfrm>
            <a:off x="11733360" y="6227885"/>
            <a:ext cx="2088232" cy="756087"/>
            <a:chOff x="9126686" y="5915567"/>
            <a:chExt cx="2088232" cy="756087"/>
          </a:xfrm>
        </p:grpSpPr>
        <p:grpSp>
          <p:nvGrpSpPr>
            <p:cNvPr id="160" name="Group 159"/>
            <p:cNvGrpSpPr/>
            <p:nvPr/>
          </p:nvGrpSpPr>
          <p:grpSpPr>
            <a:xfrm>
              <a:off x="9126686" y="5915567"/>
              <a:ext cx="2088232" cy="252029"/>
              <a:chOff x="9096700" y="5647557"/>
              <a:chExt cx="2088232" cy="252029"/>
            </a:xfrm>
          </p:grpSpPr>
          <p:sp>
            <p:nvSpPr>
              <p:cNvPr id="167" name="Rectangle: Rounded Corners 16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Industry Trends</a:t>
                </a:r>
              </a:p>
            </p:txBody>
          </p:sp>
          <p:sp>
            <p:nvSpPr>
              <p:cNvPr id="168" name="Rectangle: Rounded Corners 16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>
              <a:off x="9126686" y="6167596"/>
              <a:ext cx="2088232" cy="252029"/>
              <a:chOff x="9096700" y="5647557"/>
              <a:chExt cx="2088232" cy="252029"/>
            </a:xfrm>
          </p:grpSpPr>
          <p:sp>
            <p:nvSpPr>
              <p:cNvPr id="165" name="Rectangle: Rounded Corners 164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Operational Efficiency</a:t>
                </a:r>
              </a:p>
            </p:txBody>
          </p:sp>
          <p:sp>
            <p:nvSpPr>
              <p:cNvPr id="166" name="Rectangle: Rounded Corners 165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>
              <a:off x="9126686" y="6419625"/>
              <a:ext cx="2088232" cy="252029"/>
              <a:chOff x="9096700" y="5647557"/>
              <a:chExt cx="2088232" cy="252029"/>
            </a:xfrm>
          </p:grpSpPr>
          <p:sp>
            <p:nvSpPr>
              <p:cNvPr id="163" name="Rectangle: Rounded Corners 162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64" name="Rectangle: Rounded Corners 163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</p:grpSp>
      <p:grpSp>
        <p:nvGrpSpPr>
          <p:cNvPr id="136" name="Group 135"/>
          <p:cNvGrpSpPr/>
          <p:nvPr/>
        </p:nvGrpSpPr>
        <p:grpSpPr>
          <a:xfrm>
            <a:off x="11717646" y="1855947"/>
            <a:ext cx="2094582" cy="1013453"/>
            <a:chOff x="9120336" y="1261277"/>
            <a:chExt cx="2094582" cy="1013453"/>
          </a:xfrm>
        </p:grpSpPr>
        <p:grpSp>
          <p:nvGrpSpPr>
            <p:cNvPr id="149" name="Group 148"/>
            <p:cNvGrpSpPr/>
            <p:nvPr/>
          </p:nvGrpSpPr>
          <p:grpSpPr>
            <a:xfrm>
              <a:off x="9123511" y="1261277"/>
              <a:ext cx="2088232" cy="252029"/>
              <a:chOff x="9126686" y="1261277"/>
              <a:chExt cx="2088232" cy="252029"/>
            </a:xfrm>
          </p:grpSpPr>
          <p:sp>
            <p:nvSpPr>
              <p:cNvPr id="156" name="Rectangle: Rounded Corners 155"/>
              <p:cNvSpPr/>
              <p:nvPr/>
            </p:nvSpPr>
            <p:spPr bwMode="ltGray">
              <a:xfrm>
                <a:off x="9702750" y="126127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POR direction</a:t>
                </a:r>
              </a:p>
            </p:txBody>
          </p:sp>
          <p:sp>
            <p:nvSpPr>
              <p:cNvPr id="157" name="Rectangle: Rounded Corners 156"/>
              <p:cNvSpPr/>
              <p:nvPr/>
            </p:nvSpPr>
            <p:spPr bwMode="ltGray">
              <a:xfrm>
                <a:off x="9126686" y="1261277"/>
                <a:ext cx="576064" cy="252029"/>
              </a:xfrm>
              <a:prstGeom prst="roundRect">
                <a:avLst/>
              </a:prstGeom>
              <a:solidFill>
                <a:srgbClr val="0070C0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GET</a:t>
                </a:r>
              </a:p>
            </p:txBody>
          </p:sp>
        </p:grpSp>
        <p:sp>
          <p:nvSpPr>
            <p:cNvPr id="150" name="Rectangle: Rounded Corners 149"/>
            <p:cNvSpPr/>
            <p:nvPr/>
          </p:nvSpPr>
          <p:spPr bwMode="ltGray">
            <a:xfrm>
              <a:off x="9699575" y="151858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51" name="Rectangle: Rounded Corners 150"/>
            <p:cNvSpPr/>
            <p:nvPr/>
          </p:nvSpPr>
          <p:spPr bwMode="ltGray">
            <a:xfrm>
              <a:off x="9123511" y="151858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2" name="Rectangle: Rounded Corners 151"/>
            <p:cNvSpPr/>
            <p:nvPr/>
          </p:nvSpPr>
          <p:spPr bwMode="ltGray">
            <a:xfrm>
              <a:off x="9696400" y="177589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Technology Trends</a:t>
              </a:r>
            </a:p>
          </p:txBody>
        </p:sp>
        <p:sp>
          <p:nvSpPr>
            <p:cNvPr id="153" name="Rectangle: Rounded Corners 152"/>
            <p:cNvSpPr/>
            <p:nvPr/>
          </p:nvSpPr>
          <p:spPr bwMode="ltGray">
            <a:xfrm>
              <a:off x="9120336" y="1775897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sp>
          <p:nvSpPr>
            <p:cNvPr id="154" name="Rectangle: Rounded Corners 153"/>
            <p:cNvSpPr/>
            <p:nvPr/>
          </p:nvSpPr>
          <p:spPr bwMode="ltGray">
            <a:xfrm>
              <a:off x="9702750" y="202270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Patterns</a:t>
              </a:r>
            </a:p>
          </p:txBody>
        </p:sp>
        <p:sp>
          <p:nvSpPr>
            <p:cNvPr id="155" name="Rectangle: Rounded Corners 154"/>
            <p:cNvSpPr/>
            <p:nvPr/>
          </p:nvSpPr>
          <p:spPr bwMode="ltGray">
            <a:xfrm>
              <a:off x="9126686" y="202270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</p:grpSp>
      <p:sp>
        <p:nvSpPr>
          <p:cNvPr id="138" name="Rectangle: Rounded Corners 137"/>
          <p:cNvSpPr/>
          <p:nvPr/>
        </p:nvSpPr>
        <p:spPr bwMode="ltGray">
          <a:xfrm>
            <a:off x="11720821" y="3192661"/>
            <a:ext cx="2088232" cy="648072"/>
          </a:xfrm>
          <a:prstGeom prst="round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GB" sz="2400" dirty="0">
                <a:solidFill>
                  <a:schemeClr val="tx1"/>
                </a:solidFill>
              </a:rPr>
              <a:t>Sell</a:t>
            </a:r>
          </a:p>
        </p:txBody>
      </p:sp>
      <p:grpSp>
        <p:nvGrpSpPr>
          <p:cNvPr id="139" name="Group 138"/>
          <p:cNvGrpSpPr/>
          <p:nvPr/>
        </p:nvGrpSpPr>
        <p:grpSpPr>
          <a:xfrm>
            <a:off x="11717646" y="3839837"/>
            <a:ext cx="2094582" cy="1014842"/>
            <a:chOff x="9120336" y="3793657"/>
            <a:chExt cx="2094582" cy="1014842"/>
          </a:xfrm>
        </p:grpSpPr>
        <p:sp>
          <p:nvSpPr>
            <p:cNvPr id="140" name="Rectangle: Rounded Corners 139"/>
            <p:cNvSpPr/>
            <p:nvPr/>
          </p:nvSpPr>
          <p:spPr bwMode="ltGray">
            <a:xfrm>
              <a:off x="9696400" y="3793657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Industry Trends</a:t>
              </a:r>
            </a:p>
          </p:txBody>
        </p:sp>
        <p:sp>
          <p:nvSpPr>
            <p:cNvPr id="141" name="Rectangle: Rounded Corners 140"/>
            <p:cNvSpPr/>
            <p:nvPr/>
          </p:nvSpPr>
          <p:spPr bwMode="ltGray">
            <a:xfrm>
              <a:off x="9120336" y="3793657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  <p:sp>
          <p:nvSpPr>
            <p:cNvPr id="142" name="Rectangle: Rounded Corners 141"/>
            <p:cNvSpPr/>
            <p:nvPr/>
          </p:nvSpPr>
          <p:spPr bwMode="ltGray">
            <a:xfrm>
              <a:off x="9702750" y="4304441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Client Roadmaps</a:t>
              </a:r>
            </a:p>
          </p:txBody>
        </p:sp>
        <p:sp>
          <p:nvSpPr>
            <p:cNvPr id="143" name="Rectangle: Rounded Corners 142"/>
            <p:cNvSpPr/>
            <p:nvPr/>
          </p:nvSpPr>
          <p:spPr bwMode="ltGray">
            <a:xfrm>
              <a:off x="9126686" y="4304441"/>
              <a:ext cx="576064" cy="252029"/>
            </a:xfrm>
            <a:prstGeom prst="roundRect">
              <a:avLst/>
            </a:prstGeom>
            <a:solidFill>
              <a:srgbClr val="01A98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POST</a:t>
              </a: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9126686" y="4556470"/>
              <a:ext cx="2088232" cy="252029"/>
              <a:chOff x="9096700" y="5647557"/>
              <a:chExt cx="2088232" cy="252029"/>
            </a:xfrm>
          </p:grpSpPr>
          <p:sp>
            <p:nvSpPr>
              <p:cNvPr id="147" name="Rectangle: Rounded Corners 146"/>
              <p:cNvSpPr/>
              <p:nvPr/>
            </p:nvSpPr>
            <p:spPr bwMode="ltGray">
              <a:xfrm>
                <a:off x="9672764" y="5647557"/>
                <a:ext cx="1512168" cy="252029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tx1"/>
                    </a:solidFill>
                  </a:rPr>
                  <a:t>Solutions</a:t>
                </a:r>
              </a:p>
            </p:txBody>
          </p:sp>
          <p:sp>
            <p:nvSpPr>
              <p:cNvPr id="148" name="Rectangle: Rounded Corners 147"/>
              <p:cNvSpPr/>
              <p:nvPr/>
            </p:nvSpPr>
            <p:spPr bwMode="ltGray">
              <a:xfrm>
                <a:off x="9096700" y="5647557"/>
                <a:ext cx="576064" cy="252029"/>
              </a:xfrm>
              <a:prstGeom prst="roundRect">
                <a:avLst/>
              </a:prstGeom>
              <a:solidFill>
                <a:srgbClr val="01A982"/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GB" sz="1200" dirty="0">
                    <a:solidFill>
                      <a:schemeClr val="bg1"/>
                    </a:solidFill>
                  </a:rPr>
                  <a:t>POST</a:t>
                </a:r>
              </a:p>
            </p:txBody>
          </p:sp>
        </p:grpSp>
        <p:sp>
          <p:nvSpPr>
            <p:cNvPr id="145" name="Rectangle: Rounded Corners 144"/>
            <p:cNvSpPr/>
            <p:nvPr/>
          </p:nvSpPr>
          <p:spPr bwMode="ltGray">
            <a:xfrm>
              <a:off x="9700418" y="4052412"/>
              <a:ext cx="1512168" cy="252029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tx1"/>
                  </a:solidFill>
                </a:rPr>
                <a:t>Operational Efficiency</a:t>
              </a:r>
            </a:p>
          </p:txBody>
        </p:sp>
        <p:sp>
          <p:nvSpPr>
            <p:cNvPr id="146" name="Rectangle: Rounded Corners 145"/>
            <p:cNvSpPr/>
            <p:nvPr/>
          </p:nvSpPr>
          <p:spPr bwMode="ltGray">
            <a:xfrm>
              <a:off x="9124354" y="4052412"/>
              <a:ext cx="576064" cy="252029"/>
            </a:xfrm>
            <a:prstGeom prst="round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0000"/>
                </a:lnSpc>
              </a:pPr>
              <a:r>
                <a:rPr lang="en-GB" sz="1200" dirty="0">
                  <a:solidFill>
                    <a:schemeClr val="bg1"/>
                  </a:solidFill>
                </a:rPr>
                <a:t>GET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422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D9A2300-6E29-4256-ACD2-6F6D9957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Digital Explorer is the Enterprise</a:t>
            </a:r>
            <a:br>
              <a:rPr lang="en-US" dirty="0"/>
            </a:br>
            <a:r>
              <a:rPr lang="en-US" dirty="0"/>
              <a:t>Knowledge Graph for DXC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57EF1-296E-476E-BA25-4E02C326A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57399"/>
            <a:ext cx="13258800" cy="5121275"/>
          </a:xfrm>
        </p:spPr>
        <p:txBody>
          <a:bodyPr>
            <a:normAutofit/>
          </a:bodyPr>
          <a:lstStyle/>
          <a:p>
            <a:r>
              <a:rPr lang="en-US" b="0" dirty="0"/>
              <a:t>Informing us about the needs of our existing and future clients through the </a:t>
            </a:r>
            <a:r>
              <a:rPr lang="en-US" dirty="0"/>
              <a:t>Trends</a:t>
            </a:r>
            <a:r>
              <a:rPr lang="en-US" b="0" dirty="0"/>
              <a:t> &amp; </a:t>
            </a:r>
            <a:r>
              <a:rPr lang="en-US" dirty="0"/>
              <a:t>Agendas </a:t>
            </a:r>
            <a:r>
              <a:rPr lang="en-US" b="0" dirty="0"/>
              <a:t>modules</a:t>
            </a:r>
          </a:p>
          <a:p>
            <a:pPr lvl="1"/>
            <a:r>
              <a:rPr lang="en-US" b="0" dirty="0"/>
              <a:t>Providing Industry views of business and technology trends which help frame conversations with our clients</a:t>
            </a:r>
          </a:p>
          <a:p>
            <a:pPr lvl="1"/>
            <a:r>
              <a:rPr lang="en-US" b="1" dirty="0"/>
              <a:t>Digital Roadmaps </a:t>
            </a:r>
            <a:r>
              <a:rPr lang="en-US" b="0" dirty="0"/>
              <a:t>drive the client towards the right goal</a:t>
            </a:r>
          </a:p>
          <a:p>
            <a:pPr lvl="2"/>
            <a:r>
              <a:rPr lang="en-US" b="0" dirty="0"/>
              <a:t>Providing a structured approach to understand the relevant trends and enablers to identify strategic digital projects with the client</a:t>
            </a:r>
          </a:p>
          <a:p>
            <a:pPr lvl="2"/>
            <a:r>
              <a:rPr lang="en-US" b="0" dirty="0"/>
              <a:t>Providing DXC outside-in information on demand signals to directly influence the offering IRBs and our partner conversations</a:t>
            </a:r>
          </a:p>
          <a:p>
            <a:endParaRPr lang="en-US" b="0" dirty="0"/>
          </a:p>
          <a:p>
            <a:r>
              <a:rPr lang="en-US" b="0" dirty="0"/>
              <a:t>Shows evidence of our integrated solutions across build, sell and delivery through the </a:t>
            </a:r>
            <a:r>
              <a:rPr lang="en-US" dirty="0"/>
              <a:t>Solutions</a:t>
            </a:r>
            <a:r>
              <a:rPr lang="en-US" b="0" dirty="0"/>
              <a:t> module.</a:t>
            </a:r>
          </a:p>
          <a:p>
            <a:pPr lvl="1"/>
            <a:r>
              <a:rPr lang="en-US" b="0" dirty="0"/>
              <a:t>Solutions can include both internal and partner capabilities</a:t>
            </a:r>
          </a:p>
        </p:txBody>
      </p:sp>
    </p:spTree>
    <p:extLst>
      <p:ext uri="{BB962C8B-B14F-4D97-AF65-F5344CB8AC3E}">
        <p14:creationId xmlns:p14="http://schemas.microsoft.com/office/powerpoint/2010/main" val="415504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XC">
  <a:themeElements>
    <a:clrScheme name="DXC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666666"/>
      </a:accent2>
      <a:accent3>
        <a:srgbClr val="FFED00"/>
      </a:accent3>
      <a:accent4>
        <a:srgbClr val="64FF00"/>
      </a:accent4>
      <a:accent5>
        <a:srgbClr val="00C9FF"/>
      </a:accent5>
      <a:accent6>
        <a:srgbClr val="D9D9D9"/>
      </a:accent6>
      <a:hlink>
        <a:srgbClr val="000000"/>
      </a:hlink>
      <a:folHlink>
        <a:srgbClr val="666666"/>
      </a:folHlink>
    </a:clrScheme>
    <a:fontScheme name="DX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DXC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  <a:ln w="6350" cap="sq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objectDefaults>
    <a:spDef>
      <a:spPr>
        <a:ln>
          <a:noFill/>
        </a:ln>
      </a:spPr>
      <a:bodyPr/>
      <a:lstStyle/>
      <a:style>
        <a:lnRef idx="0">
          <a:schemeClr val="accent1"/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 cap="sq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33CB0297-229A-4D6A-A37A-FF8AB92BF272}" vid="{8C2B9180-97CD-4883-B2FE-0BF89CE0C186}"/>
    </a:ext>
  </a:extLst>
</a:theme>
</file>

<file path=ppt/theme/theme2.xml><?xml version="1.0" encoding="utf-8"?>
<a:theme xmlns:a="http://schemas.openxmlformats.org/drawingml/2006/main" name="6_HPE_Standard_Metric_16x9_v2">
  <a:themeElements>
    <a:clrScheme name="HPE">
      <a:dk1>
        <a:sysClr val="windowText" lastClr="000000"/>
      </a:dk1>
      <a:lt1>
        <a:sysClr val="window" lastClr="FFFFFF"/>
      </a:lt1>
      <a:dk2>
        <a:srgbClr val="425563"/>
      </a:dk2>
      <a:lt2>
        <a:srgbClr val="C6C9CA"/>
      </a:lt2>
      <a:accent1>
        <a:srgbClr val="425563"/>
      </a:accent1>
      <a:accent2>
        <a:srgbClr val="2AD2C9"/>
      </a:accent2>
      <a:accent3>
        <a:srgbClr val="FF8D6D"/>
      </a:accent3>
      <a:accent4>
        <a:srgbClr val="5B4767"/>
      </a:accent4>
      <a:accent5>
        <a:srgbClr val="617D78"/>
      </a:accent5>
      <a:accent6>
        <a:srgbClr val="C6C9CA"/>
      </a:accent6>
      <a:hlink>
        <a:srgbClr val="617D78"/>
      </a:hlink>
      <a:folHlink>
        <a:srgbClr val="878787"/>
      </a:folHlink>
    </a:clrScheme>
    <a:fontScheme name="HPE">
      <a:majorFont>
        <a:latin typeface="Metric Bold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Metric Regular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0|179|136">
      <a:srgbClr val="00B388"/>
    </a:custClr>
    <a:custClr name="135|123|117">
      <a:srgbClr val="877B75"/>
    </a:custClr>
    <a:custClr name="135|135|135">
      <a:srgbClr val="878787"/>
    </a:custClr>
  </a:custClrLst>
  <a:extLst>
    <a:ext uri="{05A4C25C-085E-4340-85A3-A5531E510DB2}">
      <thm15:themeFamily xmlns:thm15="http://schemas.microsoft.com/office/thememl/2012/main" name="HPE_Standard_Arial_16x9.potx" id="{21F84462-1C9F-438F-A772-0EBAD7B3BCD8}" vid="{077F0EBE-C80C-4B61-8BF1-0309CF31637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DXC.16.9</Template>
  <TotalTime>6617</TotalTime>
  <Words>1297</Words>
  <Application>Microsoft Office PowerPoint</Application>
  <PresentationFormat>Custom</PresentationFormat>
  <Paragraphs>263</Paragraphs>
  <Slides>18</Slides>
  <Notes>5</Notes>
  <HiddenSlides>1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Metric Bold</vt:lpstr>
      <vt:lpstr>Metric Regular</vt:lpstr>
      <vt:lpstr>DXC</vt:lpstr>
      <vt:lpstr>6_HPE_Standard_Metric_16x9_v2</vt:lpstr>
      <vt:lpstr>think-cell Slide</vt:lpstr>
      <vt:lpstr>DXC Digital Explorer</vt:lpstr>
      <vt:lpstr>PowerPoint Presentation</vt:lpstr>
      <vt:lpstr>PowerPoint Presentation</vt:lpstr>
      <vt:lpstr>PowerPoint Presentation</vt:lpstr>
      <vt:lpstr>PowerPoint Presentation</vt:lpstr>
      <vt:lpstr>DXC Digital Explorer</vt:lpstr>
      <vt:lpstr>DXC Digital Explorer</vt:lpstr>
      <vt:lpstr>Build on collaboration </vt:lpstr>
      <vt:lpstr>Digital Explorer is the Enterprise Knowledge Graph for DXC</vt:lpstr>
      <vt:lpstr>Understand :  Industry and Technology trends</vt:lpstr>
      <vt:lpstr>Trends : Key features</vt:lpstr>
      <vt:lpstr>Shape :  Roadmaps</vt:lpstr>
      <vt:lpstr>Roadmaps : Key features</vt:lpstr>
      <vt:lpstr>Shape :  Workspaces</vt:lpstr>
      <vt:lpstr>Digital Explorer | Solutions</vt:lpstr>
      <vt:lpstr>Solution : Key features</vt:lpstr>
      <vt:lpstr>Explore : Graph Explorer</vt:lpstr>
      <vt:lpstr>More Information</vt:lpstr>
    </vt:vector>
  </TitlesOfParts>
  <Manager/>
  <Company>DXC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DXC Knowledge Graph</dc:title>
  <dc:subject/>
  <dc:creator>Stevens, David (EMEA CT Office)</dc:creator>
  <cp:keywords/>
  <dc:description/>
  <cp:lastModifiedBy>David Stevens</cp:lastModifiedBy>
  <cp:revision>236</cp:revision>
  <dcterms:created xsi:type="dcterms:W3CDTF">2017-03-29T08:04:02Z</dcterms:created>
  <dcterms:modified xsi:type="dcterms:W3CDTF">2019-01-29T12:18:04Z</dcterms:modified>
  <cp:category/>
</cp:coreProperties>
</file>

<file path=docProps/thumbnail.jpeg>
</file>